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856" r:id="rId5"/>
    <p:sldMasterId id="2147483841" r:id="rId6"/>
    <p:sldMasterId id="2147483829" r:id="rId7"/>
    <p:sldMasterId id="2147483834" r:id="rId8"/>
  </p:sldMasterIdLst>
  <p:notesMasterIdLst>
    <p:notesMasterId r:id="rId13"/>
  </p:notesMasterIdLst>
  <p:handoutMasterIdLst>
    <p:handoutMasterId r:id="rId14"/>
  </p:handoutMasterIdLst>
  <p:sldIdLst>
    <p:sldId id="258" r:id="rId9"/>
    <p:sldId id="4454" r:id="rId10"/>
    <p:sldId id="283" r:id="rId11"/>
    <p:sldId id="4455" r:id="rId12"/>
  </p:sldIdLst>
  <p:sldSz cx="12192000" cy="6858000"/>
  <p:notesSz cx="6858000" cy="1209675"/>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g Kimball" initials="GK" lastIdx="1" clrIdx="6">
    <p:extLst>
      <p:ext uri="{19B8F6BF-5375-455C-9EA6-DF929625EA0E}">
        <p15:presenceInfo xmlns:p15="http://schemas.microsoft.com/office/powerpoint/2012/main" userId="S::greg.kimball@validity.com::b896d3b7-047d-457b-8394-3d056ecb4f9a" providerId="AD"/>
      </p:ext>
    </p:extLst>
  </p:cmAuthor>
  <p:cmAuthor id="1" name="Melissa Carey" initials="" lastIdx="1" clrIdx="0"/>
  <p:cmAuthor id="8" name="Kate Gorrell" initials="KG" lastIdx="14" clrIdx="7">
    <p:extLst>
      <p:ext uri="{19B8F6BF-5375-455C-9EA6-DF929625EA0E}">
        <p15:presenceInfo xmlns:p15="http://schemas.microsoft.com/office/powerpoint/2012/main" userId="S::kate.gorrell@validity.com::284d7be7-1843-4d39-90ce-528bbfdf17cd" providerId="AD"/>
      </p:ext>
    </p:extLst>
  </p:cmAuthor>
  <p:cmAuthor id="2" name="Guest User" initials="GU" lastIdx="1" clrIdx="1">
    <p:extLst>
      <p:ext uri="{19B8F6BF-5375-455C-9EA6-DF929625EA0E}">
        <p15:presenceInfo xmlns:p15="http://schemas.microsoft.com/office/powerpoint/2012/main" userId="S::urn:spo:anon#47cd23200bcdeff3546cfc2b6814e9c17509263ac0513a225f1753636b2e9a0e::" providerId="AD"/>
      </p:ext>
    </p:extLst>
  </p:cmAuthor>
  <p:cmAuthor id="9" name="Margot Romary" initials="MR" lastIdx="2" clrIdx="8">
    <p:extLst>
      <p:ext uri="{19B8F6BF-5375-455C-9EA6-DF929625EA0E}">
        <p15:presenceInfo xmlns:p15="http://schemas.microsoft.com/office/powerpoint/2012/main" userId="S::margot.romary@validity.com::04cda4b3-a6b5-4c00-87b4-c0858ca81054" providerId="AD"/>
      </p:ext>
    </p:extLst>
  </p:cmAuthor>
  <p:cmAuthor id="3" name="Guest User" initials="GU [2]" lastIdx="2" clrIdx="2">
    <p:extLst>
      <p:ext uri="{19B8F6BF-5375-455C-9EA6-DF929625EA0E}">
        <p15:presenceInfo xmlns:p15="http://schemas.microsoft.com/office/powerpoint/2012/main" userId="S::urn:spo:anon#766e2b2d2e2680eb3203a3272d801458968fbe3fb4dfb6ec1cd77b16ae526031::" providerId="AD"/>
      </p:ext>
    </p:extLst>
  </p:cmAuthor>
  <p:cmAuthor id="10" name="Patty Atwater" initials="PA" lastIdx="1" clrIdx="9">
    <p:extLst>
      <p:ext uri="{19B8F6BF-5375-455C-9EA6-DF929625EA0E}">
        <p15:presenceInfo xmlns:p15="http://schemas.microsoft.com/office/powerpoint/2012/main" userId="S::patty.atwater@validity.com::be65d9eb-e8c7-4804-9900-fa1407eab0e3" providerId="AD"/>
      </p:ext>
    </p:extLst>
  </p:cmAuthor>
  <p:cmAuthor id="4" name="Laura Christensen" initials="LC" lastIdx="12" clrIdx="3">
    <p:extLst>
      <p:ext uri="{19B8F6BF-5375-455C-9EA6-DF929625EA0E}">
        <p15:presenceInfo xmlns:p15="http://schemas.microsoft.com/office/powerpoint/2012/main" userId="S::laura.christensen@validity.com::a11f062b-afe6-437c-9c88-a96cd0a2b9c1" providerId="AD"/>
      </p:ext>
    </p:extLst>
  </p:cmAuthor>
  <p:cmAuthor id="5" name="Bonnie Malone" initials="BM" lastIdx="1" clrIdx="4">
    <p:extLst>
      <p:ext uri="{19B8F6BF-5375-455C-9EA6-DF929625EA0E}">
        <p15:presenceInfo xmlns:p15="http://schemas.microsoft.com/office/powerpoint/2012/main" userId="S::bonnie.malone@validity.com::71444b77-6d41-4a20-8c05-01f9887bd37a" providerId="AD"/>
      </p:ext>
    </p:extLst>
  </p:cmAuthor>
  <p:cmAuthor id="6" name="Nicky Copland" initials="NC" lastIdx="2" clrIdx="5">
    <p:extLst>
      <p:ext uri="{19B8F6BF-5375-455C-9EA6-DF929625EA0E}">
        <p15:presenceInfo xmlns:p15="http://schemas.microsoft.com/office/powerpoint/2012/main" userId="S::nicky.copland@validity.com::abd05eef-c2a0-44cc-93c1-ad3c02c72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558B"/>
    <a:srgbClr val="3AAA54"/>
    <a:srgbClr val="1A1919"/>
    <a:srgbClr val="FF7F00"/>
    <a:srgbClr val="00DBA6"/>
    <a:srgbClr val="0F2470"/>
    <a:srgbClr val="133C96"/>
    <a:srgbClr val="009ADD"/>
    <a:srgbClr val="00C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1AEFC-3119-4799-A776-9E906895FAA4}" v="351" dt="2026-02-20T11:36:07.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09"/>
  </p:normalViewPr>
  <p:slideViewPr>
    <p:cSldViewPr>
      <p:cViewPr varScale="1">
        <p:scale>
          <a:sx n="111" d="100"/>
          <a:sy n="111" d="100"/>
        </p:scale>
        <p:origin x="594" y="96"/>
      </p:cViewPr>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1" d="2"/>
          <a:sy n="1" d="2"/>
        </p:scale>
        <p:origin x="5736" y="31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073C4A-63AC-3D4F-BB24-8C4BF022A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638A5615-87B0-4844-A570-6119B8CD1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A93342-79A9-1C4C-933D-073EE03922A9}" type="datetimeFigureOut">
              <a:rPr lang="en-US" smtClean="0">
                <a:latin typeface="Arial" panose="020B0604020202020204" pitchFamily="34" charset="0"/>
              </a:rPr>
              <a:t>5/11/2026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0CD25FC4-1FFD-584F-BCB7-027C739CF2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24496AAE-35E0-784C-B18F-2289AE7CE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F8262E-FCB4-AC4A-9C09-6A3418C276E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17533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E98DAC4-F5D3-EE45-9601-B47B123ECB06}" type="datetimeFigureOut">
              <a:rPr lang="en-US" smtClean="0"/>
              <a:pPr/>
              <a:t>5/11/2026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AFF35C-135C-614E-BA91-C49BD96A49EE}" type="slidenum">
              <a:rPr lang="en-US" smtClean="0"/>
              <a:pPr/>
              <a:t>‹#›</a:t>
            </a:fld>
            <a:endParaRPr lang="en-US" dirty="0"/>
          </a:p>
        </p:txBody>
      </p:sp>
    </p:spTree>
    <p:extLst>
      <p:ext uri="{BB962C8B-B14F-4D97-AF65-F5344CB8AC3E}">
        <p14:creationId xmlns:p14="http://schemas.microsoft.com/office/powerpoint/2010/main" val="460693045"/>
      </p:ext>
    </p:extLst>
  </p:cSld>
  <p:clrMap bg1="lt1" tx1="dk1" bg2="lt2" tx2="dk2" accent1="accent1" accent2="accent2" accent3="accent3" accent4="accent4" accent5="accent5" accent6="accent6" hlink="hlink" folHlink="folHlink"/>
  <p:notesStyle>
    <a:lvl1pPr marL="0" algn="l" defTabSz="914309" rtl="0" eaLnBrk="1" latinLnBrk="0" hangingPunct="1">
      <a:defRPr sz="1200" b="0" i="0" kern="1200">
        <a:solidFill>
          <a:schemeClr val="tx1"/>
        </a:solidFill>
        <a:latin typeface="Arial" panose="020B0604020202020204" pitchFamily="34" charset="0"/>
        <a:ea typeface="+mn-ea"/>
        <a:cs typeface="+mn-cs"/>
      </a:defRPr>
    </a:lvl1pPr>
    <a:lvl2pPr marL="457154" algn="l" defTabSz="914309" rtl="0" eaLnBrk="1" latinLnBrk="0" hangingPunct="1">
      <a:defRPr sz="1200" b="0" i="0" kern="1200">
        <a:solidFill>
          <a:schemeClr val="tx1"/>
        </a:solidFill>
        <a:latin typeface="Arial" panose="020B0604020202020204" pitchFamily="34" charset="0"/>
        <a:ea typeface="+mn-ea"/>
        <a:cs typeface="+mn-cs"/>
      </a:defRPr>
    </a:lvl2pPr>
    <a:lvl3pPr marL="914309" algn="l" defTabSz="914309" rtl="0" eaLnBrk="1" latinLnBrk="0" hangingPunct="1">
      <a:defRPr sz="1200" b="0" i="0" kern="1200">
        <a:solidFill>
          <a:schemeClr val="tx1"/>
        </a:solidFill>
        <a:latin typeface="Arial" panose="020B0604020202020204" pitchFamily="34" charset="0"/>
        <a:ea typeface="+mn-ea"/>
        <a:cs typeface="+mn-cs"/>
      </a:defRPr>
    </a:lvl3pPr>
    <a:lvl4pPr marL="1371463" algn="l" defTabSz="914309" rtl="0" eaLnBrk="1" latinLnBrk="0" hangingPunct="1">
      <a:defRPr sz="1200" b="0" i="0" kern="1200">
        <a:solidFill>
          <a:schemeClr val="tx1"/>
        </a:solidFill>
        <a:latin typeface="Arial" panose="020B0604020202020204" pitchFamily="34" charset="0"/>
        <a:ea typeface="+mn-ea"/>
        <a:cs typeface="+mn-cs"/>
      </a:defRPr>
    </a:lvl4pPr>
    <a:lvl5pPr marL="1828617" algn="l" defTabSz="914309" rtl="0" eaLnBrk="1" latinLnBrk="0" hangingPunct="1">
      <a:defRPr sz="1200" b="0" i="0" kern="1200">
        <a:solidFill>
          <a:schemeClr val="tx1"/>
        </a:solidFill>
        <a:latin typeface="Arial" panose="020B0604020202020204" pitchFamily="34" charset="0"/>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FE3652-9D6B-C743-881A-8B43CF43D7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24E8382A-4820-854E-80D3-6A317E3546D6}"/>
              </a:ext>
            </a:extLst>
          </p:cNvPr>
          <p:cNvSpPr/>
          <p:nvPr userDrawn="1"/>
        </p:nvSpPr>
        <p:spPr>
          <a:xfrm>
            <a:off x="-1" y="0"/>
            <a:ext cx="12192000" cy="6858000"/>
          </a:xfrm>
          <a:prstGeom prst="rect">
            <a:avLst/>
          </a:prstGeom>
          <a:solidFill>
            <a:schemeClr val="accent1">
              <a:alpha val="50000"/>
            </a:schemeClr>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 name="Rectangle 1">
            <a:extLst>
              <a:ext uri="{FF2B5EF4-FFF2-40B4-BE49-F238E27FC236}">
                <a16:creationId xmlns:a16="http://schemas.microsoft.com/office/drawing/2014/main" id="{C924A177-4B9A-FB45-984E-211E99A75D87}"/>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3" name="Footer Placeholder 2">
            <a:extLst>
              <a:ext uri="{FF2B5EF4-FFF2-40B4-BE49-F238E27FC236}">
                <a16:creationId xmlns:a16="http://schemas.microsoft.com/office/drawing/2014/main" id="{987C6A0F-B044-8C42-8398-308312733D61}"/>
              </a:ext>
            </a:extLst>
          </p:cNvPr>
          <p:cNvSpPr>
            <a:spLocks noGrp="1"/>
          </p:cNvSpPr>
          <p:nvPr>
            <p:ph type="ftr" sz="quarter" idx="10"/>
          </p:nvPr>
        </p:nvSpPr>
        <p:spPr>
          <a:xfrm>
            <a:off x="3848100" y="6424925"/>
            <a:ext cx="4495800" cy="180351"/>
          </a:xfrm>
        </p:spPr>
        <p:txBody>
          <a:bodyPr/>
          <a:lstStyle>
            <a:lvl1pPr>
              <a:defRPr>
                <a:solidFill>
                  <a:schemeClr val="bg1"/>
                </a:solidFill>
              </a:defRPr>
            </a:lvl1pPr>
          </a:lstStyle>
          <a:p>
            <a:r>
              <a:rPr lang="en-US" dirty="0"/>
              <a:t>Copyright © project44 | Confidential</a:t>
            </a:r>
          </a:p>
        </p:txBody>
      </p:sp>
      <p:sp>
        <p:nvSpPr>
          <p:cNvPr id="4" name="Slide Number Placeholder 3">
            <a:extLst>
              <a:ext uri="{FF2B5EF4-FFF2-40B4-BE49-F238E27FC236}">
                <a16:creationId xmlns:a16="http://schemas.microsoft.com/office/drawing/2014/main" id="{CE5493ED-BDA0-5543-BBE0-DE99E6E4B028}"/>
              </a:ext>
            </a:extLst>
          </p:cNvPr>
          <p:cNvSpPr>
            <a:spLocks noGrp="1"/>
          </p:cNvSpPr>
          <p:nvPr>
            <p:ph type="sldNum" sz="quarter" idx="11"/>
          </p:nvPr>
        </p:nvSpPr>
        <p:spPr>
          <a:xfrm>
            <a:off x="11546263"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10" name="Title 1">
            <a:extLst>
              <a:ext uri="{FF2B5EF4-FFF2-40B4-BE49-F238E27FC236}">
                <a16:creationId xmlns:a16="http://schemas.microsoft.com/office/drawing/2014/main" id="{1E03D095-FEE0-8342-B05C-2844B693F7FF}"/>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1" name="Subtitle 2">
            <a:extLst>
              <a:ext uri="{FF2B5EF4-FFF2-40B4-BE49-F238E27FC236}">
                <a16:creationId xmlns:a16="http://schemas.microsoft.com/office/drawing/2014/main" id="{997D8145-551D-F544-93A4-E8F738F52773}"/>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3"/>
          <a:stretch>
            <a:fillRect/>
          </a:stretch>
        </p:blipFill>
        <p:spPr>
          <a:xfrm>
            <a:off x="838200" y="2083926"/>
            <a:ext cx="2355440" cy="802910"/>
          </a:xfrm>
          <a:prstGeom prst="rect">
            <a:avLst/>
          </a:prstGeom>
        </p:spPr>
      </p:pic>
      <p:cxnSp>
        <p:nvCxnSpPr>
          <p:cNvPr id="12" name="Straight Connector 11">
            <a:extLst>
              <a:ext uri="{FF2B5EF4-FFF2-40B4-BE49-F238E27FC236}">
                <a16:creationId xmlns:a16="http://schemas.microsoft.com/office/drawing/2014/main" id="{FF3FE3D0-2398-3B4D-8A23-19C80598DDDF}"/>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74DE38-B258-8B4E-A083-4BB27FED8082}"/>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372241-CC1E-F54A-B162-F34CB221498C}"/>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1440"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Blue-Whit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DBA0AD-D028-AE4A-89F2-A131ED4C3E4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p>
            <a:pPr algn="ctr"/>
            <a:endParaRPr lang="en-US" sz="933" b="0" i="0" dirty="0">
              <a:solidFill>
                <a:schemeClr val="bg1"/>
              </a:solidFill>
              <a:latin typeface="Arial" panose="020B0604020202020204" pitchFamily="34" charset="0"/>
              <a:ea typeface="Proxima Nova Rg" charset="0"/>
              <a:cs typeface="Proxima Nova Rg" charset="0"/>
            </a:endParaRPr>
          </a:p>
        </p:txBody>
      </p:sp>
      <p:sp>
        <p:nvSpPr>
          <p:cNvPr id="11" name="Title 1">
            <a:extLst>
              <a:ext uri="{FF2B5EF4-FFF2-40B4-BE49-F238E27FC236}">
                <a16:creationId xmlns:a16="http://schemas.microsoft.com/office/drawing/2014/main" id="{B7347431-48D9-5A45-B7CE-5AC7F2B15BC3}"/>
              </a:ext>
            </a:extLst>
          </p:cNvPr>
          <p:cNvSpPr>
            <a:spLocks noGrp="1"/>
          </p:cNvSpPr>
          <p:nvPr>
            <p:ph type="title" hasCustomPrompt="1"/>
          </p:nvPr>
        </p:nvSpPr>
        <p:spPr>
          <a:xfrm>
            <a:off x="818064" y="749046"/>
            <a:ext cx="4445178" cy="393954"/>
          </a:xfrm>
          <a:prstGeom prst="rect">
            <a:avLst/>
          </a:prstGeom>
        </p:spPr>
        <p:txBody>
          <a:bodyPr wrap="square" anchor="b">
            <a:spAutoFit/>
          </a:bodyPr>
          <a:lstStyle>
            <a:lvl1pPr algn="l">
              <a:lnSpc>
                <a:spcPct val="80000"/>
              </a:lnSpc>
              <a:defRPr sz="3200" b="1" i="0">
                <a:solidFill>
                  <a:schemeClr val="bg1"/>
                </a:solidFill>
                <a:latin typeface="+mj-lt"/>
              </a:defRPr>
            </a:lvl1pPr>
          </a:lstStyle>
          <a:p>
            <a:r>
              <a:rPr lang="en-US" dirty="0"/>
              <a:t>Click to edit title</a:t>
            </a:r>
          </a:p>
        </p:txBody>
      </p:sp>
      <p:sp>
        <p:nvSpPr>
          <p:cNvPr id="4" name="Footer Placeholder 3">
            <a:extLst>
              <a:ext uri="{FF2B5EF4-FFF2-40B4-BE49-F238E27FC236}">
                <a16:creationId xmlns:a16="http://schemas.microsoft.com/office/drawing/2014/main" id="{87A6D5D9-BFB9-C74E-815B-D01E6141F4BB}"/>
              </a:ext>
            </a:extLst>
          </p:cNvPr>
          <p:cNvSpPr>
            <a:spLocks noGrp="1"/>
          </p:cNvSpPr>
          <p:nvPr>
            <p:ph type="ftr" sz="quarter" idx="10"/>
          </p:nvPr>
        </p:nvSpPr>
        <p:spPr>
          <a:xfrm>
            <a:off x="6705600" y="6424925"/>
            <a:ext cx="4023783" cy="180351"/>
          </a:xfrm>
        </p:spPr>
        <p:txBody>
          <a:bodyPr/>
          <a:lstStyle>
            <a:lvl1pPr algn="l">
              <a:defRPr b="0" i="0">
                <a:solidFill>
                  <a:schemeClr val="accent3"/>
                </a:solidFill>
                <a:latin typeface="+mn-lt"/>
              </a:defRPr>
            </a:lvl1pPr>
          </a:lstStyle>
          <a:p>
            <a:r>
              <a:rPr lang="en-US"/>
              <a:t>Copyright © project44 | Confidential</a:t>
            </a:r>
            <a:endParaRPr lang="en-US" dirty="0"/>
          </a:p>
        </p:txBody>
      </p:sp>
      <p:sp>
        <p:nvSpPr>
          <p:cNvPr id="5" name="Slide Number Placeholder 4">
            <a:extLst>
              <a:ext uri="{FF2B5EF4-FFF2-40B4-BE49-F238E27FC236}">
                <a16:creationId xmlns:a16="http://schemas.microsoft.com/office/drawing/2014/main" id="{458446A4-0C32-864B-8DF6-988E9E71EF86}"/>
              </a:ext>
            </a:extLst>
          </p:cNvPr>
          <p:cNvSpPr>
            <a:spLocks noGrp="1"/>
          </p:cNvSpPr>
          <p:nvPr>
            <p:ph type="sldNum" sz="quarter" idx="11"/>
          </p:nvPr>
        </p:nvSpPr>
        <p:spPr/>
        <p:txBody>
          <a:bodyPr/>
          <a:lstStyle>
            <a:lvl1pPr>
              <a:defRPr b="1" i="0">
                <a:solidFill>
                  <a:schemeClr val="accent1"/>
                </a:solidFill>
                <a:latin typeface="+mn-lt"/>
              </a:defRPr>
            </a:lvl1pPr>
          </a:lstStyle>
          <a:p>
            <a:fld id="{3DB5E446-421A-E746-A83E-D1D14D8D9CBB}" type="slidenum">
              <a:rPr lang="en-US" smtClean="0"/>
              <a:pPr/>
              <a:t>‹#›</a:t>
            </a:fld>
            <a:endParaRPr lang="en-US" dirty="0"/>
          </a:p>
        </p:txBody>
      </p:sp>
      <p:sp>
        <p:nvSpPr>
          <p:cNvPr id="9" name="Content Placeholder 2">
            <a:extLst>
              <a:ext uri="{FF2B5EF4-FFF2-40B4-BE49-F238E27FC236}">
                <a16:creationId xmlns:a16="http://schemas.microsoft.com/office/drawing/2014/main" id="{02FA8852-E6B9-444A-8510-B3873AE315A6}"/>
              </a:ext>
            </a:extLst>
          </p:cNvPr>
          <p:cNvSpPr>
            <a:spLocks noGrp="1"/>
          </p:cNvSpPr>
          <p:nvPr>
            <p:ph sz="quarter" idx="13"/>
          </p:nvPr>
        </p:nvSpPr>
        <p:spPr>
          <a:xfrm>
            <a:off x="6705600" y="1371600"/>
            <a:ext cx="4648200" cy="457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A40253CD-D465-6943-9B2B-544F57E04622}"/>
              </a:ext>
            </a:extLst>
          </p:cNvPr>
          <p:cNvPicPr>
            <a:picLocks noChangeAspect="1"/>
          </p:cNvPicPr>
          <p:nvPr userDrawn="1"/>
        </p:nvPicPr>
        <p:blipFill>
          <a:blip r:embed="rId2"/>
          <a:stretch>
            <a:fillRect/>
          </a:stretch>
        </p:blipFill>
        <p:spPr>
          <a:xfrm>
            <a:off x="249880" y="6349055"/>
            <a:ext cx="332091" cy="332091"/>
          </a:xfrm>
          <a:prstGeom prst="rect">
            <a:avLst/>
          </a:prstGeom>
        </p:spPr>
      </p:pic>
      <p:pic>
        <p:nvPicPr>
          <p:cNvPr id="15" name="Graphic 14">
            <a:extLst>
              <a:ext uri="{FF2B5EF4-FFF2-40B4-BE49-F238E27FC236}">
                <a16:creationId xmlns:a16="http://schemas.microsoft.com/office/drawing/2014/main" id="{617235D1-F60D-924E-882C-E320A12B4F02}"/>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230" y="6349055"/>
            <a:ext cx="332090" cy="332090"/>
          </a:xfrm>
          <a:prstGeom prst="rect">
            <a:avLst/>
          </a:prstGeom>
        </p:spPr>
      </p:pic>
      <p:sp>
        <p:nvSpPr>
          <p:cNvPr id="18" name="Content Placeholder 2">
            <a:extLst>
              <a:ext uri="{FF2B5EF4-FFF2-40B4-BE49-F238E27FC236}">
                <a16:creationId xmlns:a16="http://schemas.microsoft.com/office/drawing/2014/main" id="{793AE8CE-A6C4-1D49-A0AA-7D5F13FDBD2C}"/>
              </a:ext>
            </a:extLst>
          </p:cNvPr>
          <p:cNvSpPr>
            <a:spLocks noGrp="1"/>
          </p:cNvSpPr>
          <p:nvPr>
            <p:ph sz="quarter" idx="14"/>
          </p:nvPr>
        </p:nvSpPr>
        <p:spPr>
          <a:xfrm>
            <a:off x="838200" y="1371600"/>
            <a:ext cx="4648200" cy="4572000"/>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686898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White-Blu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DBA0AD-D028-AE4A-89F2-A131ED4C3E4E}"/>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p>
            <a:pPr algn="ctr"/>
            <a:endParaRPr lang="en-US" sz="933" b="0" i="0" dirty="0">
              <a:solidFill>
                <a:schemeClr val="bg1"/>
              </a:solidFill>
              <a:latin typeface="Arial" panose="020B0604020202020204" pitchFamily="34" charset="0"/>
              <a:ea typeface="Proxima Nova Rg" charset="0"/>
              <a:cs typeface="Proxima Nova Rg" charset="0"/>
            </a:endParaRPr>
          </a:p>
        </p:txBody>
      </p:sp>
      <p:sp>
        <p:nvSpPr>
          <p:cNvPr id="11" name="Title 1">
            <a:extLst>
              <a:ext uri="{FF2B5EF4-FFF2-40B4-BE49-F238E27FC236}">
                <a16:creationId xmlns:a16="http://schemas.microsoft.com/office/drawing/2014/main" id="{B7347431-48D9-5A45-B7CE-5AC7F2B15BC3}"/>
              </a:ext>
            </a:extLst>
          </p:cNvPr>
          <p:cNvSpPr>
            <a:spLocks noGrp="1"/>
          </p:cNvSpPr>
          <p:nvPr>
            <p:ph type="title" hasCustomPrompt="1"/>
          </p:nvPr>
        </p:nvSpPr>
        <p:spPr>
          <a:xfrm>
            <a:off x="818064" y="749046"/>
            <a:ext cx="4445178" cy="393954"/>
          </a:xfrm>
          <a:prstGeom prst="rect">
            <a:avLst/>
          </a:prstGeom>
        </p:spPr>
        <p:txBody>
          <a:bodyPr wrap="square" anchor="b">
            <a:spAutoFit/>
          </a:bodyPr>
          <a:lstStyle>
            <a:lvl1pPr algn="l">
              <a:lnSpc>
                <a:spcPct val="80000"/>
              </a:lnSpc>
              <a:defRPr sz="3200" b="1" i="0">
                <a:solidFill>
                  <a:schemeClr val="tx1"/>
                </a:solidFill>
                <a:latin typeface="+mj-lt"/>
              </a:defRPr>
            </a:lvl1pPr>
          </a:lstStyle>
          <a:p>
            <a:r>
              <a:rPr lang="en-US" dirty="0"/>
              <a:t>Click to edit title</a:t>
            </a:r>
          </a:p>
        </p:txBody>
      </p:sp>
      <p:sp>
        <p:nvSpPr>
          <p:cNvPr id="4" name="Footer Placeholder 3">
            <a:extLst>
              <a:ext uri="{FF2B5EF4-FFF2-40B4-BE49-F238E27FC236}">
                <a16:creationId xmlns:a16="http://schemas.microsoft.com/office/drawing/2014/main" id="{87A6D5D9-BFB9-C74E-815B-D01E6141F4BB}"/>
              </a:ext>
            </a:extLst>
          </p:cNvPr>
          <p:cNvSpPr>
            <a:spLocks noGrp="1"/>
          </p:cNvSpPr>
          <p:nvPr>
            <p:ph type="ftr" sz="quarter" idx="10"/>
          </p:nvPr>
        </p:nvSpPr>
        <p:spPr>
          <a:xfrm>
            <a:off x="6705600" y="6424925"/>
            <a:ext cx="4023783" cy="180351"/>
          </a:xfrm>
        </p:spPr>
        <p:txBody>
          <a:bodyPr/>
          <a:lstStyle>
            <a:lvl1pPr algn="l">
              <a:defRPr b="0" i="0">
                <a:solidFill>
                  <a:schemeClr val="bg1"/>
                </a:solidFill>
                <a:latin typeface="+mn-lt"/>
              </a:defRPr>
            </a:lvl1pPr>
          </a:lstStyle>
          <a:p>
            <a:r>
              <a:rPr lang="en-US"/>
              <a:t>Copyright © project44 | Confidential</a:t>
            </a:r>
            <a:endParaRPr lang="en-US" dirty="0"/>
          </a:p>
        </p:txBody>
      </p:sp>
      <p:sp>
        <p:nvSpPr>
          <p:cNvPr id="5" name="Slide Number Placeholder 4">
            <a:extLst>
              <a:ext uri="{FF2B5EF4-FFF2-40B4-BE49-F238E27FC236}">
                <a16:creationId xmlns:a16="http://schemas.microsoft.com/office/drawing/2014/main" id="{458446A4-0C32-864B-8DF6-988E9E71EF86}"/>
              </a:ext>
            </a:extLst>
          </p:cNvPr>
          <p:cNvSpPr>
            <a:spLocks noGrp="1"/>
          </p:cNvSpPr>
          <p:nvPr>
            <p:ph type="sldNum" sz="quarter" idx="11"/>
          </p:nvPr>
        </p:nvSpPr>
        <p:spPr/>
        <p:txBody>
          <a:bodyPr/>
          <a:lstStyle>
            <a:lvl1pPr>
              <a:defRPr b="1" i="0">
                <a:solidFill>
                  <a:schemeClr val="bg1"/>
                </a:solidFill>
                <a:latin typeface="+mn-lt"/>
              </a:defRPr>
            </a:lvl1pPr>
          </a:lstStyle>
          <a:p>
            <a:fld id="{3DB5E446-421A-E746-A83E-D1D14D8D9CBB}" type="slidenum">
              <a:rPr lang="en-US" smtClean="0"/>
              <a:pPr/>
              <a:t>‹#›</a:t>
            </a:fld>
            <a:endParaRPr lang="en-US" dirty="0"/>
          </a:p>
        </p:txBody>
      </p:sp>
      <p:sp>
        <p:nvSpPr>
          <p:cNvPr id="9" name="Content Placeholder 2">
            <a:extLst>
              <a:ext uri="{FF2B5EF4-FFF2-40B4-BE49-F238E27FC236}">
                <a16:creationId xmlns:a16="http://schemas.microsoft.com/office/drawing/2014/main" id="{02FA8852-E6B9-444A-8510-B3873AE315A6}"/>
              </a:ext>
            </a:extLst>
          </p:cNvPr>
          <p:cNvSpPr>
            <a:spLocks noGrp="1"/>
          </p:cNvSpPr>
          <p:nvPr>
            <p:ph sz="quarter" idx="13"/>
          </p:nvPr>
        </p:nvSpPr>
        <p:spPr>
          <a:xfrm>
            <a:off x="6705600" y="1371600"/>
            <a:ext cx="4648200" cy="4572000"/>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A40253CD-D465-6943-9B2B-544F57E04622}"/>
              </a:ext>
            </a:extLst>
          </p:cNvPr>
          <p:cNvPicPr>
            <a:picLocks noChangeAspect="1"/>
          </p:cNvPicPr>
          <p:nvPr userDrawn="1"/>
        </p:nvPicPr>
        <p:blipFill>
          <a:blip r:embed="rId2"/>
          <a:stretch>
            <a:fillRect/>
          </a:stretch>
        </p:blipFill>
        <p:spPr>
          <a:xfrm>
            <a:off x="249880" y="6349055"/>
            <a:ext cx="332091" cy="332091"/>
          </a:xfrm>
          <a:prstGeom prst="rect">
            <a:avLst/>
          </a:prstGeom>
        </p:spPr>
      </p:pic>
      <p:sp>
        <p:nvSpPr>
          <p:cNvPr id="18" name="Content Placeholder 2">
            <a:extLst>
              <a:ext uri="{FF2B5EF4-FFF2-40B4-BE49-F238E27FC236}">
                <a16:creationId xmlns:a16="http://schemas.microsoft.com/office/drawing/2014/main" id="{793AE8CE-A6C4-1D49-A0AA-7D5F13FDBD2C}"/>
              </a:ext>
            </a:extLst>
          </p:cNvPr>
          <p:cNvSpPr>
            <a:spLocks noGrp="1"/>
          </p:cNvSpPr>
          <p:nvPr>
            <p:ph sz="quarter" idx="14"/>
          </p:nvPr>
        </p:nvSpPr>
        <p:spPr>
          <a:xfrm>
            <a:off x="838200" y="1371600"/>
            <a:ext cx="4648200" cy="45720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buClr>
                <a:schemeClr val="bg1"/>
              </a:buClr>
              <a:defRPr>
                <a:solidFill>
                  <a:schemeClr val="tx1"/>
                </a:solidFill>
                <a:latin typeface="+mn-lt"/>
              </a:defRPr>
            </a:lvl4pPr>
            <a:lvl5pPr>
              <a:buClr>
                <a:schemeClr val="bg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86272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ar Title">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8446A4-0C32-864B-8DF6-988E9E71EF86}"/>
              </a:ext>
            </a:extLst>
          </p:cNvPr>
          <p:cNvSpPr>
            <a:spLocks noGrp="1"/>
          </p:cNvSpPr>
          <p:nvPr>
            <p:ph type="sldNum" sz="quarter" idx="11"/>
          </p:nvPr>
        </p:nvSpPr>
        <p:spPr>
          <a:xfrm>
            <a:off x="11546263" y="6424924"/>
            <a:ext cx="457200" cy="180352"/>
          </a:xfrm>
        </p:spPr>
        <p:txBody>
          <a:bodyPr/>
          <a:lstStyle>
            <a:lvl1pPr>
              <a:defRPr lang="en-US" sz="1000" b="1" i="0" kern="1200" smtClean="0">
                <a:solidFill>
                  <a:schemeClr val="accent1"/>
                </a:solidFill>
                <a:latin typeface="+mn-lt"/>
                <a:ea typeface="+mn-ea"/>
                <a:cs typeface="Arial" panose="020B0604020202020204" pitchFamily="34" charset="0"/>
              </a:defRPr>
            </a:lvl1pPr>
          </a:lstStyle>
          <a:p>
            <a:fld id="{3DB5E446-421A-E746-A83E-D1D14D8D9CBB}" type="slidenum">
              <a:rPr lang="en-US" smtClean="0"/>
              <a:pPr/>
              <a:t>‹#›</a:t>
            </a:fld>
            <a:endParaRPr lang="en-US" dirty="0"/>
          </a:p>
        </p:txBody>
      </p:sp>
      <p:sp>
        <p:nvSpPr>
          <p:cNvPr id="13" name="Rectangle 12">
            <a:extLst>
              <a:ext uri="{FF2B5EF4-FFF2-40B4-BE49-F238E27FC236}">
                <a16:creationId xmlns:a16="http://schemas.microsoft.com/office/drawing/2014/main" id="{2FDBA0AD-D028-AE4A-89F2-A131ED4C3E4E}"/>
              </a:ext>
            </a:extLst>
          </p:cNvPr>
          <p:cNvSpPr/>
          <p:nvPr userDrawn="1"/>
        </p:nvSpPr>
        <p:spPr>
          <a:xfrm>
            <a:off x="0" y="0"/>
            <a:ext cx="12192000" cy="1752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p>
            <a:pPr algn="ctr"/>
            <a:endParaRPr lang="en-US" sz="933" b="0" i="0" dirty="0">
              <a:solidFill>
                <a:schemeClr val="bg1"/>
              </a:solidFill>
              <a:latin typeface="Arial" panose="020B0604020202020204" pitchFamily="34" charset="0"/>
              <a:ea typeface="Proxima Nova Rg" charset="0"/>
              <a:cs typeface="Proxima Nova Rg" charset="0"/>
            </a:endParaRPr>
          </a:p>
        </p:txBody>
      </p:sp>
      <p:sp>
        <p:nvSpPr>
          <p:cNvPr id="8" name="Title 1">
            <a:extLst>
              <a:ext uri="{FF2B5EF4-FFF2-40B4-BE49-F238E27FC236}">
                <a16:creationId xmlns:a16="http://schemas.microsoft.com/office/drawing/2014/main" id="{9239CCA4-DAF5-C248-AA94-2842E4796FC6}"/>
              </a:ext>
            </a:extLst>
          </p:cNvPr>
          <p:cNvSpPr>
            <a:spLocks noGrp="1"/>
          </p:cNvSpPr>
          <p:nvPr>
            <p:ph type="title" hasCustomPrompt="1"/>
          </p:nvPr>
        </p:nvSpPr>
        <p:spPr>
          <a:xfrm>
            <a:off x="838200" y="685800"/>
            <a:ext cx="10515600" cy="457200"/>
          </a:xfrm>
        </p:spPr>
        <p:txBody>
          <a:bodyPr/>
          <a:lstStyle>
            <a:lvl1pPr>
              <a:defRPr b="1" i="0">
                <a:latin typeface="+mj-lt"/>
              </a:defRPr>
            </a:lvl1pPr>
          </a:lstStyle>
          <a:p>
            <a:r>
              <a:rPr lang="en-US" dirty="0"/>
              <a:t>Click to edit title</a:t>
            </a:r>
          </a:p>
        </p:txBody>
      </p:sp>
      <p:sp>
        <p:nvSpPr>
          <p:cNvPr id="14" name="Footer Placeholder 1">
            <a:extLst>
              <a:ext uri="{FF2B5EF4-FFF2-40B4-BE49-F238E27FC236}">
                <a16:creationId xmlns:a16="http://schemas.microsoft.com/office/drawing/2014/main" id="{1501C1D2-ECFA-E941-B0FF-E06B9FC0F1A2}"/>
              </a:ext>
            </a:extLst>
          </p:cNvPr>
          <p:cNvSpPr>
            <a:spLocks noGrp="1"/>
          </p:cNvSpPr>
          <p:nvPr>
            <p:ph type="ftr" sz="quarter" idx="10"/>
          </p:nvPr>
        </p:nvSpPr>
        <p:spPr>
          <a:xfrm>
            <a:off x="3848100" y="6424925"/>
            <a:ext cx="4495800" cy="180351"/>
          </a:xfrm>
        </p:spPr>
        <p:txBody>
          <a:bodyPr/>
          <a:lstStyle>
            <a:lvl1pPr>
              <a:defRPr b="0" i="0">
                <a:latin typeface="+mn-lt"/>
              </a:defRPr>
            </a:lvl1pPr>
          </a:lstStyle>
          <a:p>
            <a:r>
              <a:rPr lang="en-US"/>
              <a:t>Copyright © project44 | Confidential</a:t>
            </a:r>
            <a:endParaRPr lang="en-US" dirty="0"/>
          </a:p>
        </p:txBody>
      </p:sp>
      <p:sp>
        <p:nvSpPr>
          <p:cNvPr id="3" name="Content Placeholder 2">
            <a:extLst>
              <a:ext uri="{FF2B5EF4-FFF2-40B4-BE49-F238E27FC236}">
                <a16:creationId xmlns:a16="http://schemas.microsoft.com/office/drawing/2014/main" id="{D2BE246B-9D31-ED44-AE7D-1C36A50E6D72}"/>
              </a:ext>
            </a:extLst>
          </p:cNvPr>
          <p:cNvSpPr>
            <a:spLocks noGrp="1"/>
          </p:cNvSpPr>
          <p:nvPr>
            <p:ph sz="quarter" idx="12"/>
          </p:nvPr>
        </p:nvSpPr>
        <p:spPr>
          <a:xfrm>
            <a:off x="838198" y="2197223"/>
            <a:ext cx="10515602" cy="3618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692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B365B3-02EA-1B48-981F-8A7ADB731B62}"/>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1A637717-955A-7545-8273-CC2DED432B61}"/>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Blu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B365B3-02EA-1B48-981F-8A7ADB731B62}"/>
              </a:ext>
            </a:extLst>
          </p:cNvPr>
          <p:cNvSpPr>
            <a:spLocks noGrp="1"/>
          </p:cNvSpPr>
          <p:nvPr>
            <p:ph type="ftr" sz="quarter" idx="10"/>
          </p:nvPr>
        </p:nvSpPr>
        <p:spPr>
          <a:xfrm>
            <a:off x="3848100" y="6424925"/>
            <a:ext cx="4495800" cy="180351"/>
          </a:xfrm>
        </p:spPr>
        <p:txBody>
          <a:bodyPr/>
          <a:lstStyle>
            <a:lvl1pPr algn="ctr">
              <a:defRPr b="0" i="0">
                <a:solidFill>
                  <a:schemeClr val="bg1"/>
                </a:solidFill>
                <a:latin typeface="+mn-lt"/>
              </a:defRPr>
            </a:lvl1p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1A637717-955A-7545-8273-CC2DED432B61}"/>
              </a:ext>
            </a:extLst>
          </p:cNvPr>
          <p:cNvSpPr>
            <a:spLocks noGrp="1"/>
          </p:cNvSpPr>
          <p:nvPr>
            <p:ph type="sldNum" sz="quarter" idx="11"/>
          </p:nvPr>
        </p:nvSpPr>
        <p:spPr>
          <a:xfrm>
            <a:off x="11546263" y="6424924"/>
            <a:ext cx="457200" cy="180352"/>
          </a:xfrm>
        </p:spPr>
        <p:txBody>
          <a:bodyPr/>
          <a:lstStyle>
            <a:lvl1pPr>
              <a:defRPr b="1" i="0">
                <a:solidFill>
                  <a:schemeClr val="bg1"/>
                </a:solidFill>
                <a:latin typeface="+mn-lt"/>
              </a:defRPr>
            </a:lvl1pPr>
          </a:lstStyle>
          <a:p>
            <a:fld id="{3DB5E446-421A-E746-A83E-D1D14D8D9CBB}" type="slidenum">
              <a:rPr lang="en-US" smtClean="0"/>
              <a:pPr/>
              <a:t>‹#›</a:t>
            </a:fld>
            <a:endParaRPr lang="en-US" dirty="0"/>
          </a:p>
        </p:txBody>
      </p:sp>
      <p:cxnSp>
        <p:nvCxnSpPr>
          <p:cNvPr id="5" name="Straight Connector 4">
            <a:extLst>
              <a:ext uri="{FF2B5EF4-FFF2-40B4-BE49-F238E27FC236}">
                <a16:creationId xmlns:a16="http://schemas.microsoft.com/office/drawing/2014/main" id="{8F96FDDB-CE4C-F743-9C0D-5A5514B97A34}"/>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A14EB5-22D7-8448-BC19-0F277AFA6577}"/>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A3C21C-F04F-F541-9946-800C97F489EF}"/>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414AC1DB-8EA4-974B-A39B-46E50145BFA0}"/>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56230" y="6349055"/>
            <a:ext cx="332090" cy="332090"/>
          </a:xfrm>
          <a:prstGeom prst="rect">
            <a:avLst/>
          </a:prstGeom>
        </p:spPr>
      </p:pic>
    </p:spTree>
    <p:extLst>
      <p:ext uri="{BB962C8B-B14F-4D97-AF65-F5344CB8AC3E}">
        <p14:creationId xmlns:p14="http://schemas.microsoft.com/office/powerpoint/2010/main" val="14680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CE680-23CC-5B4D-8FC0-A08291CAF0A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8" name="Picture Placeholder 7">
            <a:extLst>
              <a:ext uri="{FF2B5EF4-FFF2-40B4-BE49-F238E27FC236}">
                <a16:creationId xmlns:a16="http://schemas.microsoft.com/office/drawing/2014/main" id="{52B9138F-0227-3246-94F0-8A5EA5CA3EC2}"/>
              </a:ext>
            </a:extLst>
          </p:cNvPr>
          <p:cNvSpPr>
            <a:spLocks noGrp="1"/>
          </p:cNvSpPr>
          <p:nvPr>
            <p:ph type="pic" sz="quarter" idx="10"/>
          </p:nvPr>
        </p:nvSpPr>
        <p:spPr>
          <a:xfrm>
            <a:off x="0" y="0"/>
            <a:ext cx="12192000" cy="6858000"/>
          </a:xfrm>
          <a:prstGeom prst="rect">
            <a:avLst/>
          </a:prstGeom>
          <a:noFill/>
        </p:spPr>
        <p:txBody>
          <a:bodyPr tIns="914400">
            <a:normAutofit/>
          </a:bodyPr>
          <a:lstStyle>
            <a:lvl1pPr algn="ctr">
              <a:defRPr sz="2000" b="0" i="0">
                <a:solidFill>
                  <a:schemeClr val="bg1"/>
                </a:solidFill>
                <a:latin typeface="+mn-lt"/>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920BD09-36C3-444F-B079-5D6A937EA0C7}"/>
              </a:ext>
            </a:extLst>
          </p:cNvPr>
          <p:cNvSpPr>
            <a:spLocks noGrp="1"/>
          </p:cNvSpPr>
          <p:nvPr>
            <p:ph type="ftr" sz="quarter" idx="11"/>
          </p:nvPr>
        </p:nvSpPr>
        <p:spPr/>
        <p:txBody>
          <a:bodyPr/>
          <a:lstStyle>
            <a:lvl1pPr>
              <a:defRPr b="0" i="0">
                <a:solidFill>
                  <a:schemeClr val="bg1"/>
                </a:solidFill>
                <a:latin typeface="+mn-lt"/>
              </a:defRPr>
            </a:lvl1p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A6BA5052-BB1C-584D-8B6F-D0425510088A}"/>
              </a:ext>
            </a:extLst>
          </p:cNvPr>
          <p:cNvSpPr>
            <a:spLocks noGrp="1"/>
          </p:cNvSpPr>
          <p:nvPr>
            <p:ph type="sldNum" sz="quarter" idx="12"/>
          </p:nvPr>
        </p:nvSpPr>
        <p:spPr/>
        <p:txBody>
          <a:bodyPr/>
          <a:lstStyle>
            <a:lvl1pPr>
              <a:defRPr b="1" i="0">
                <a:solidFill>
                  <a:schemeClr val="bg1"/>
                </a:solidFill>
                <a:latin typeface="+mn-lt"/>
              </a:defRPr>
            </a:lvl1pPr>
          </a:lstStyle>
          <a:p>
            <a:fld id="{3DB5E446-421A-E746-A83E-D1D14D8D9CBB}" type="slidenum">
              <a:rPr lang="en-US" smtClean="0"/>
              <a:pPr/>
              <a:t>‹#›</a:t>
            </a:fld>
            <a:endParaRPr lang="en-US" dirty="0"/>
          </a:p>
        </p:txBody>
      </p:sp>
      <p:pic>
        <p:nvPicPr>
          <p:cNvPr id="7" name="Graphic 6">
            <a:extLst>
              <a:ext uri="{FF2B5EF4-FFF2-40B4-BE49-F238E27FC236}">
                <a16:creationId xmlns:a16="http://schemas.microsoft.com/office/drawing/2014/main" id="{7E73D539-A4DF-0440-8CB0-6A5D4E763084}"/>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56230" y="6349055"/>
            <a:ext cx="332090" cy="332090"/>
          </a:xfrm>
          <a:prstGeom prst="rect">
            <a:avLst/>
          </a:prstGeom>
        </p:spPr>
      </p:pic>
    </p:spTree>
    <p:extLst>
      <p:ext uri="{BB962C8B-B14F-4D97-AF65-F5344CB8AC3E}">
        <p14:creationId xmlns:p14="http://schemas.microsoft.com/office/powerpoint/2010/main" val="107452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ertical Content Basic">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A6D5D9-BFB9-C74E-815B-D01E6141F4BB}"/>
              </a:ext>
            </a:extLst>
          </p:cNvPr>
          <p:cNvSpPr>
            <a:spLocks noGrp="1"/>
          </p:cNvSpPr>
          <p:nvPr>
            <p:ph type="ftr" sz="quarter" idx="10"/>
          </p:nvPr>
        </p:nvSpPr>
        <p:spPr>
          <a:xfrm>
            <a:off x="4563533" y="6424925"/>
            <a:ext cx="3780367" cy="180351"/>
          </a:xfrm>
        </p:spPr>
        <p:txBody>
          <a:bodyPr lIns="0" tIns="0" rIns="0" bIns="0"/>
          <a:lstStyle>
            <a:lvl1pPr algn="l">
              <a:defRPr b="0" i="0">
                <a:latin typeface="+mn-lt"/>
              </a:defRPr>
            </a:lvl1pPr>
          </a:lstStyle>
          <a:p>
            <a:r>
              <a:rPr lang="en-US" dirty="0"/>
              <a:t>Copyright © project44 | Confidential</a:t>
            </a:r>
          </a:p>
        </p:txBody>
      </p:sp>
      <p:sp>
        <p:nvSpPr>
          <p:cNvPr id="5" name="Slide Number Placeholder 4">
            <a:extLst>
              <a:ext uri="{FF2B5EF4-FFF2-40B4-BE49-F238E27FC236}">
                <a16:creationId xmlns:a16="http://schemas.microsoft.com/office/drawing/2014/main" id="{458446A4-0C32-864B-8DF6-988E9E71EF86}"/>
              </a:ext>
            </a:extLst>
          </p:cNvPr>
          <p:cNvSpPr>
            <a:spLocks noGrp="1"/>
          </p:cNvSpPr>
          <p:nvPr>
            <p:ph type="sldNum" sz="quarter" idx="11"/>
          </p:nvPr>
        </p:nvSpPr>
        <p:spPr/>
        <p:txBody>
          <a:bodyPr/>
          <a:lstStyle>
            <a:lvl1pPr>
              <a:defRPr b="0" i="0">
                <a:latin typeface="+mn-lt"/>
              </a:defRPr>
            </a:lvl1pPr>
          </a:lstStyle>
          <a:p>
            <a:fld id="{3DB5E446-421A-E746-A83E-D1D14D8D9CBB}" type="slidenum">
              <a:rPr lang="en-US" smtClean="0"/>
              <a:pPr/>
              <a:t>‹#›</a:t>
            </a:fld>
            <a:endParaRPr lang="en-US" dirty="0"/>
          </a:p>
        </p:txBody>
      </p:sp>
      <p:sp>
        <p:nvSpPr>
          <p:cNvPr id="13" name="Rectangle 12">
            <a:extLst>
              <a:ext uri="{FF2B5EF4-FFF2-40B4-BE49-F238E27FC236}">
                <a16:creationId xmlns:a16="http://schemas.microsoft.com/office/drawing/2014/main" id="{2FDBA0AD-D028-AE4A-89F2-A131ED4C3E4E}"/>
              </a:ext>
            </a:extLst>
          </p:cNvPr>
          <p:cNvSpPr/>
          <p:nvPr userDrawn="1"/>
        </p:nvSpPr>
        <p:spPr>
          <a:xfrm>
            <a:off x="0" y="0"/>
            <a:ext cx="41656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p>
            <a:pPr algn="ctr"/>
            <a:endParaRPr lang="en-US" sz="933" b="0" i="0" dirty="0">
              <a:solidFill>
                <a:schemeClr val="bg1"/>
              </a:solidFill>
              <a:latin typeface="Arial" panose="020B0604020202020204" pitchFamily="34" charset="0"/>
              <a:ea typeface="Proxima Nova Rg" charset="0"/>
              <a:cs typeface="Proxima Nova Rg" charset="0"/>
            </a:endParaRPr>
          </a:p>
        </p:txBody>
      </p:sp>
      <p:sp>
        <p:nvSpPr>
          <p:cNvPr id="11" name="Title 1">
            <a:extLst>
              <a:ext uri="{FF2B5EF4-FFF2-40B4-BE49-F238E27FC236}">
                <a16:creationId xmlns:a16="http://schemas.microsoft.com/office/drawing/2014/main" id="{B7347431-48D9-5A45-B7CE-5AC7F2B15BC3}"/>
              </a:ext>
            </a:extLst>
          </p:cNvPr>
          <p:cNvSpPr>
            <a:spLocks noGrp="1"/>
          </p:cNvSpPr>
          <p:nvPr>
            <p:ph type="title" hasCustomPrompt="1"/>
          </p:nvPr>
        </p:nvSpPr>
        <p:spPr>
          <a:xfrm>
            <a:off x="838199" y="685800"/>
            <a:ext cx="2810933" cy="5257800"/>
          </a:xfrm>
          <a:prstGeom prst="rect">
            <a:avLst/>
          </a:prstGeom>
        </p:spPr>
        <p:txBody>
          <a:bodyPr anchor="ctr">
            <a:normAutofit/>
          </a:bodyPr>
          <a:lstStyle>
            <a:lvl1pPr algn="l">
              <a:lnSpc>
                <a:spcPct val="80000"/>
              </a:lnSpc>
              <a:defRPr sz="3600" b="1" i="0">
                <a:solidFill>
                  <a:schemeClr val="bg1"/>
                </a:solidFill>
                <a:latin typeface="+mj-lt"/>
              </a:defRPr>
            </a:lvl1pPr>
          </a:lstStyle>
          <a:p>
            <a:r>
              <a:rPr lang="en-US" dirty="0"/>
              <a:t>Click to edit title</a:t>
            </a:r>
          </a:p>
        </p:txBody>
      </p:sp>
      <p:sp>
        <p:nvSpPr>
          <p:cNvPr id="8" name="Content Placeholder 2">
            <a:extLst>
              <a:ext uri="{FF2B5EF4-FFF2-40B4-BE49-F238E27FC236}">
                <a16:creationId xmlns:a16="http://schemas.microsoft.com/office/drawing/2014/main" id="{AD6AB9B3-EF5D-194A-AB0C-B84C58985638}"/>
              </a:ext>
            </a:extLst>
          </p:cNvPr>
          <p:cNvSpPr>
            <a:spLocks noGrp="1"/>
          </p:cNvSpPr>
          <p:nvPr>
            <p:ph idx="1" hasCustomPrompt="1"/>
          </p:nvPr>
        </p:nvSpPr>
        <p:spPr>
          <a:xfrm>
            <a:off x="4563533" y="675444"/>
            <a:ext cx="6790267" cy="5268156"/>
          </a:xfrm>
          <a:prstGeom prst="rect">
            <a:avLst/>
          </a:prstGeom>
        </p:spPr>
        <p:txBody>
          <a:bodyPr anchor="ctr">
            <a:normAutofit/>
          </a:bodyPr>
          <a:lstStyle>
            <a:lvl1pPr>
              <a:lnSpc>
                <a:spcPct val="100000"/>
              </a:lnSpc>
              <a:buClr>
                <a:schemeClr val="accent1"/>
              </a:buClr>
              <a:defRPr sz="2000" b="0" i="0">
                <a:latin typeface="+mn-lt"/>
              </a:defRPr>
            </a:lvl1pPr>
            <a:lvl2pPr>
              <a:buClrTx/>
              <a:defRPr sz="1800" b="0" i="0">
                <a:latin typeface="+mn-lt"/>
              </a:defRPr>
            </a:lvl2pPr>
            <a:lvl3pPr>
              <a:buClrTx/>
              <a:defRPr sz="1800" b="0" i="0">
                <a:latin typeface="+mn-lt"/>
              </a:defRPr>
            </a:lvl3pPr>
            <a:lvl4pPr>
              <a:buClr>
                <a:schemeClr val="accent1"/>
              </a:buClr>
              <a:defRPr sz="1600" b="0" i="0">
                <a:latin typeface="Arial" panose="020B0604020202020204" pitchFamily="34" charset="0"/>
              </a:defRPr>
            </a:lvl4pPr>
            <a:lvl5pPr>
              <a:buClr>
                <a:schemeClr val="accent1"/>
              </a:buClr>
              <a:defRPr sz="16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pic>
        <p:nvPicPr>
          <p:cNvPr id="12" name="Graphic 11">
            <a:extLst>
              <a:ext uri="{FF2B5EF4-FFF2-40B4-BE49-F238E27FC236}">
                <a16:creationId xmlns:a16="http://schemas.microsoft.com/office/drawing/2014/main" id="{B9CAEEBC-E6B7-564C-854A-3BE06F827D69}"/>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56230" y="6349055"/>
            <a:ext cx="332090" cy="332090"/>
          </a:xfrm>
          <a:prstGeom prst="rect">
            <a:avLst/>
          </a:prstGeom>
        </p:spPr>
      </p:pic>
    </p:spTree>
    <p:extLst>
      <p:ext uri="{BB962C8B-B14F-4D97-AF65-F5344CB8AC3E}">
        <p14:creationId xmlns:p14="http://schemas.microsoft.com/office/powerpoint/2010/main" val="26107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Content Custom Lef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E9DBE-361B-614F-B122-64957D482C0F}"/>
              </a:ext>
            </a:extLst>
          </p:cNvPr>
          <p:cNvSpPr/>
          <p:nvPr userDrawn="1"/>
        </p:nvSpPr>
        <p:spPr>
          <a:xfrm>
            <a:off x="0" y="0"/>
            <a:ext cx="4114800" cy="6182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9" name="Picture Placeholder 9">
            <a:extLst>
              <a:ext uri="{FF2B5EF4-FFF2-40B4-BE49-F238E27FC236}">
                <a16:creationId xmlns:a16="http://schemas.microsoft.com/office/drawing/2014/main" id="{F0AAF24F-8789-724A-BEFC-C77D546EAAE0}"/>
              </a:ext>
            </a:extLst>
          </p:cNvPr>
          <p:cNvSpPr>
            <a:spLocks noGrp="1"/>
          </p:cNvSpPr>
          <p:nvPr>
            <p:ph type="pic" sz="quarter" idx="12"/>
          </p:nvPr>
        </p:nvSpPr>
        <p:spPr>
          <a:xfrm>
            <a:off x="0" y="0"/>
            <a:ext cx="4114800" cy="6182556"/>
          </a:xfrm>
          <a:prstGeom prst="rect">
            <a:avLst/>
          </a:prstGeom>
          <a:solidFill>
            <a:schemeClr val="tx1">
              <a:alpha val="50000"/>
            </a:schemeClr>
          </a:solidFill>
        </p:spPr>
        <p:txBody>
          <a:bodyPr anchor="t">
            <a:normAutofit/>
          </a:bodyPr>
          <a:lstStyle>
            <a:lvl1pPr algn="ctr">
              <a:defRPr sz="2000" b="0" i="0">
                <a:solidFill>
                  <a:schemeClr val="bg1"/>
                </a:solidFill>
                <a:latin typeface="+mn-lt"/>
              </a:defRPr>
            </a:lvl1pPr>
          </a:lstStyle>
          <a:p>
            <a:r>
              <a:rPr lang="en-US"/>
              <a:t>Click icon to add picture</a:t>
            </a:r>
            <a:endParaRPr lang="en-US" dirty="0"/>
          </a:p>
        </p:txBody>
      </p:sp>
      <p:sp>
        <p:nvSpPr>
          <p:cNvPr id="12" name="Title 1">
            <a:extLst>
              <a:ext uri="{FF2B5EF4-FFF2-40B4-BE49-F238E27FC236}">
                <a16:creationId xmlns:a16="http://schemas.microsoft.com/office/drawing/2014/main" id="{229ABE81-6D5A-5345-9CA8-1326856856B5}"/>
              </a:ext>
            </a:extLst>
          </p:cNvPr>
          <p:cNvSpPr>
            <a:spLocks noGrp="1"/>
          </p:cNvSpPr>
          <p:nvPr>
            <p:ph type="title" hasCustomPrompt="1"/>
          </p:nvPr>
        </p:nvSpPr>
        <p:spPr>
          <a:xfrm>
            <a:off x="838199" y="675444"/>
            <a:ext cx="2810933" cy="5268156"/>
          </a:xfrm>
          <a:prstGeom prst="rect">
            <a:avLst/>
          </a:prstGeom>
        </p:spPr>
        <p:txBody>
          <a:bodyPr anchor="ctr">
            <a:normAutofit/>
          </a:bodyPr>
          <a:lstStyle>
            <a:lvl1pPr algn="l">
              <a:lnSpc>
                <a:spcPct val="80000"/>
              </a:lnSpc>
              <a:defRPr sz="3600" b="1" i="0">
                <a:solidFill>
                  <a:schemeClr val="bg1"/>
                </a:solidFill>
                <a:latin typeface="+mj-lt"/>
              </a:defRPr>
            </a:lvl1pPr>
          </a:lstStyle>
          <a:p>
            <a:r>
              <a:rPr lang="en-US" dirty="0"/>
              <a:t>Click to edit title</a:t>
            </a:r>
          </a:p>
        </p:txBody>
      </p:sp>
      <p:sp>
        <p:nvSpPr>
          <p:cNvPr id="11" name="Content Placeholder 2">
            <a:extLst>
              <a:ext uri="{FF2B5EF4-FFF2-40B4-BE49-F238E27FC236}">
                <a16:creationId xmlns:a16="http://schemas.microsoft.com/office/drawing/2014/main" id="{727813C0-9300-0C45-990D-D1CE6FAD389F}"/>
              </a:ext>
            </a:extLst>
          </p:cNvPr>
          <p:cNvSpPr>
            <a:spLocks noGrp="1"/>
          </p:cNvSpPr>
          <p:nvPr>
            <p:ph idx="1" hasCustomPrompt="1"/>
          </p:nvPr>
        </p:nvSpPr>
        <p:spPr>
          <a:xfrm>
            <a:off x="4563534" y="675444"/>
            <a:ext cx="6790268" cy="5268156"/>
          </a:xfrm>
          <a:prstGeom prst="rect">
            <a:avLst/>
          </a:prstGeom>
        </p:spPr>
        <p:txBody>
          <a:bodyPr anchor="ctr">
            <a:normAutofit/>
          </a:bodyPr>
          <a:lstStyle>
            <a:lvl1pPr>
              <a:lnSpc>
                <a:spcPct val="100000"/>
              </a:lnSpc>
              <a:buClr>
                <a:schemeClr val="accent1"/>
              </a:buClr>
              <a:defRPr sz="2000" b="0" i="0">
                <a:latin typeface="+mn-lt"/>
              </a:defRPr>
            </a:lvl1pPr>
            <a:lvl2pPr>
              <a:buClrTx/>
              <a:defRPr sz="1800" b="0" i="0">
                <a:latin typeface="+mn-lt"/>
              </a:defRPr>
            </a:lvl2pPr>
            <a:lvl3pPr>
              <a:buClrTx/>
              <a:defRPr sz="1800" b="0" i="0">
                <a:latin typeface="+mn-lt"/>
              </a:defRPr>
            </a:lvl3pPr>
            <a:lvl4pPr>
              <a:buClr>
                <a:schemeClr val="accent1"/>
              </a:buClr>
              <a:defRPr sz="1600" b="0" i="0">
                <a:latin typeface="Arial" panose="020B0604020202020204" pitchFamily="34" charset="0"/>
              </a:defRPr>
            </a:lvl4pPr>
            <a:lvl5pPr>
              <a:buClr>
                <a:schemeClr val="accent1"/>
              </a:buClr>
              <a:defRPr sz="16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cxnSp>
        <p:nvCxnSpPr>
          <p:cNvPr id="19" name="Straight Connector 18">
            <a:extLst>
              <a:ext uri="{FF2B5EF4-FFF2-40B4-BE49-F238E27FC236}">
                <a16:creationId xmlns:a16="http://schemas.microsoft.com/office/drawing/2014/main" id="{DA2E914B-5D8D-A749-ABA4-CF0431BC1F98}"/>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B229C71-90A8-CE44-A8C1-E9A0C41DBB7B}"/>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3" name="Footer Placeholder 1">
            <a:extLst>
              <a:ext uri="{FF2B5EF4-FFF2-40B4-BE49-F238E27FC236}">
                <a16:creationId xmlns:a16="http://schemas.microsoft.com/office/drawing/2014/main" id="{B5D102FF-7B52-1944-A0AC-C00FF60EEFF1}"/>
              </a:ext>
            </a:extLst>
          </p:cNvPr>
          <p:cNvSpPr>
            <a:spLocks noGrp="1"/>
          </p:cNvSpPr>
          <p:nvPr>
            <p:ph type="ftr" sz="quarter" idx="10"/>
          </p:nvPr>
        </p:nvSpPr>
        <p:spPr>
          <a:xfrm>
            <a:off x="3848100" y="6424925"/>
            <a:ext cx="4495800" cy="180351"/>
          </a:xfrm>
        </p:spPr>
        <p:txBody>
          <a:bodyPr/>
          <a:lstStyle>
            <a:lvl1pPr>
              <a:defRPr b="0" i="0">
                <a:latin typeface="+mn-lt"/>
              </a:defRPr>
            </a:lvl1pPr>
          </a:lstStyle>
          <a:p>
            <a:r>
              <a:rPr lang="en-US"/>
              <a:t>Copyright © project44 | Confidential</a:t>
            </a:r>
            <a:endParaRPr lang="en-US" dirty="0"/>
          </a:p>
        </p:txBody>
      </p:sp>
    </p:spTree>
    <p:extLst>
      <p:ext uri="{BB962C8B-B14F-4D97-AF65-F5344CB8AC3E}">
        <p14:creationId xmlns:p14="http://schemas.microsoft.com/office/powerpoint/2010/main" val="60442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Content Custom R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45AC36-090F-E848-B654-3CFB8116A1E0}"/>
              </a:ext>
            </a:extLst>
          </p:cNvPr>
          <p:cNvSpPr/>
          <p:nvPr userDrawn="1"/>
        </p:nvSpPr>
        <p:spPr>
          <a:xfrm>
            <a:off x="8039582" y="0"/>
            <a:ext cx="4114800" cy="6182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18" name="Picture Placeholder 9">
            <a:extLst>
              <a:ext uri="{FF2B5EF4-FFF2-40B4-BE49-F238E27FC236}">
                <a16:creationId xmlns:a16="http://schemas.microsoft.com/office/drawing/2014/main" id="{E7F4A618-25AE-F244-8B98-7DBE3E91B243}"/>
              </a:ext>
            </a:extLst>
          </p:cNvPr>
          <p:cNvSpPr>
            <a:spLocks noGrp="1"/>
          </p:cNvSpPr>
          <p:nvPr>
            <p:ph type="pic" sz="quarter" idx="12"/>
          </p:nvPr>
        </p:nvSpPr>
        <p:spPr>
          <a:xfrm>
            <a:off x="8039582" y="0"/>
            <a:ext cx="4114800" cy="6182556"/>
          </a:xfrm>
          <a:prstGeom prst="rect">
            <a:avLst/>
          </a:prstGeom>
          <a:solidFill>
            <a:schemeClr val="tx1">
              <a:alpha val="50000"/>
            </a:schemeClr>
          </a:solidFill>
        </p:spPr>
        <p:txBody>
          <a:bodyPr anchor="t">
            <a:normAutofit/>
          </a:bodyPr>
          <a:lstStyle>
            <a:lvl1pPr algn="ctr">
              <a:defRPr sz="2000" b="0" i="0">
                <a:solidFill>
                  <a:schemeClr val="bg1"/>
                </a:solidFill>
                <a:latin typeface="+mn-lt"/>
              </a:defRPr>
            </a:lvl1pPr>
          </a:lstStyle>
          <a:p>
            <a:r>
              <a:rPr lang="en-US"/>
              <a:t>Click icon to add picture</a:t>
            </a:r>
            <a:endParaRPr lang="en-US" dirty="0"/>
          </a:p>
        </p:txBody>
      </p:sp>
      <p:sp>
        <p:nvSpPr>
          <p:cNvPr id="19" name="Title 1">
            <a:extLst>
              <a:ext uri="{FF2B5EF4-FFF2-40B4-BE49-F238E27FC236}">
                <a16:creationId xmlns:a16="http://schemas.microsoft.com/office/drawing/2014/main" id="{B46B29B8-3FFC-C84A-B6B3-E1A69EF09EE3}"/>
              </a:ext>
            </a:extLst>
          </p:cNvPr>
          <p:cNvSpPr>
            <a:spLocks noGrp="1"/>
          </p:cNvSpPr>
          <p:nvPr>
            <p:ph type="title" hasCustomPrompt="1"/>
          </p:nvPr>
        </p:nvSpPr>
        <p:spPr>
          <a:xfrm>
            <a:off x="8877781" y="675444"/>
            <a:ext cx="2810933" cy="5268156"/>
          </a:xfrm>
          <a:prstGeom prst="rect">
            <a:avLst/>
          </a:prstGeom>
        </p:spPr>
        <p:txBody>
          <a:bodyPr anchor="ctr">
            <a:normAutofit/>
          </a:bodyPr>
          <a:lstStyle>
            <a:lvl1pPr algn="l">
              <a:lnSpc>
                <a:spcPct val="80000"/>
              </a:lnSpc>
              <a:defRPr sz="3600" b="1" i="0">
                <a:solidFill>
                  <a:schemeClr val="bg1"/>
                </a:solidFill>
                <a:latin typeface="+mj-lt"/>
              </a:defRPr>
            </a:lvl1pPr>
          </a:lstStyle>
          <a:p>
            <a:r>
              <a:rPr lang="en-US" dirty="0"/>
              <a:t>Click to edit title</a:t>
            </a:r>
          </a:p>
        </p:txBody>
      </p:sp>
      <p:sp>
        <p:nvSpPr>
          <p:cNvPr id="20" name="Content Placeholder 2">
            <a:extLst>
              <a:ext uri="{FF2B5EF4-FFF2-40B4-BE49-F238E27FC236}">
                <a16:creationId xmlns:a16="http://schemas.microsoft.com/office/drawing/2014/main" id="{DFFAB0AD-83E1-6D43-B715-4043BBFEEE85}"/>
              </a:ext>
            </a:extLst>
          </p:cNvPr>
          <p:cNvSpPr>
            <a:spLocks noGrp="1"/>
          </p:cNvSpPr>
          <p:nvPr>
            <p:ph idx="1" hasCustomPrompt="1"/>
          </p:nvPr>
        </p:nvSpPr>
        <p:spPr>
          <a:xfrm>
            <a:off x="849775" y="675444"/>
            <a:ext cx="6790268" cy="5268156"/>
          </a:xfrm>
          <a:prstGeom prst="rect">
            <a:avLst/>
          </a:prstGeom>
        </p:spPr>
        <p:txBody>
          <a:bodyPr anchor="ctr">
            <a:normAutofit/>
          </a:bodyPr>
          <a:lstStyle>
            <a:lvl1pPr>
              <a:lnSpc>
                <a:spcPct val="100000"/>
              </a:lnSpc>
              <a:buClr>
                <a:schemeClr val="accent1"/>
              </a:buClr>
              <a:defRPr sz="2000" b="0" i="0">
                <a:latin typeface="+mn-lt"/>
              </a:defRPr>
            </a:lvl1pPr>
            <a:lvl2pPr>
              <a:buClrTx/>
              <a:defRPr sz="1800" b="0" i="0">
                <a:latin typeface="+mn-lt"/>
              </a:defRPr>
            </a:lvl2pPr>
            <a:lvl3pPr>
              <a:buClrTx/>
              <a:defRPr sz="1800" b="0" i="0">
                <a:latin typeface="+mn-lt"/>
              </a:defRPr>
            </a:lvl3pPr>
            <a:lvl4pPr>
              <a:buClr>
                <a:schemeClr val="accent1"/>
              </a:buClr>
              <a:defRPr sz="1600" b="0" i="0">
                <a:latin typeface="Arial" panose="020B0604020202020204" pitchFamily="34" charset="0"/>
              </a:defRPr>
            </a:lvl4pPr>
            <a:lvl5pPr>
              <a:buClr>
                <a:schemeClr val="accent1"/>
              </a:buClr>
              <a:defRPr sz="16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cxnSp>
        <p:nvCxnSpPr>
          <p:cNvPr id="14" name="Straight Connector 13">
            <a:extLst>
              <a:ext uri="{FF2B5EF4-FFF2-40B4-BE49-F238E27FC236}">
                <a16:creationId xmlns:a16="http://schemas.microsoft.com/office/drawing/2014/main" id="{2A2BBA55-15E6-344D-81F3-EA64BE5E2A56}"/>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5B7C15F-AD97-B84E-A934-170E22541B67}"/>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7" name="Footer Placeholder 1">
            <a:extLst>
              <a:ext uri="{FF2B5EF4-FFF2-40B4-BE49-F238E27FC236}">
                <a16:creationId xmlns:a16="http://schemas.microsoft.com/office/drawing/2014/main" id="{36EE77A0-D703-3344-9490-91DB8073DBEE}"/>
              </a:ext>
            </a:extLst>
          </p:cNvPr>
          <p:cNvSpPr>
            <a:spLocks noGrp="1"/>
          </p:cNvSpPr>
          <p:nvPr>
            <p:ph type="ftr" sz="quarter" idx="10"/>
          </p:nvPr>
        </p:nvSpPr>
        <p:spPr>
          <a:xfrm>
            <a:off x="3848100" y="6424925"/>
            <a:ext cx="4495800" cy="180351"/>
          </a:xfrm>
        </p:spPr>
        <p:txBody>
          <a:bodyPr/>
          <a:lstStyle>
            <a:lvl1pPr>
              <a:defRPr b="0" i="0">
                <a:latin typeface="+mn-lt"/>
              </a:defRPr>
            </a:lvl1pPr>
          </a:lstStyle>
          <a:p>
            <a:r>
              <a:rPr lang="en-US"/>
              <a:t>Copyright © project44 | Confidential</a:t>
            </a:r>
            <a:endParaRPr lang="en-US" dirty="0"/>
          </a:p>
        </p:txBody>
      </p:sp>
    </p:spTree>
    <p:extLst>
      <p:ext uri="{BB962C8B-B14F-4D97-AF65-F5344CB8AC3E}">
        <p14:creationId xmlns:p14="http://schemas.microsoft.com/office/powerpoint/2010/main" val="142584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ide Custom Right">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A5902-4825-C341-9B4F-B5CA611B9979}"/>
              </a:ext>
            </a:extLst>
          </p:cNvPr>
          <p:cNvSpPr/>
          <p:nvPr userDrawn="1"/>
        </p:nvSpPr>
        <p:spPr>
          <a:xfrm>
            <a:off x="6962503" y="0"/>
            <a:ext cx="52294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10" name="Picture Placeholder 9">
            <a:extLst>
              <a:ext uri="{FF2B5EF4-FFF2-40B4-BE49-F238E27FC236}">
                <a16:creationId xmlns:a16="http://schemas.microsoft.com/office/drawing/2014/main" id="{E9AC8562-AB60-AC4A-8127-157C4356C40F}"/>
              </a:ext>
            </a:extLst>
          </p:cNvPr>
          <p:cNvSpPr>
            <a:spLocks noGrp="1"/>
          </p:cNvSpPr>
          <p:nvPr>
            <p:ph type="pic" sz="quarter" idx="12"/>
          </p:nvPr>
        </p:nvSpPr>
        <p:spPr>
          <a:xfrm>
            <a:off x="6985000" y="0"/>
            <a:ext cx="5207000" cy="6858000"/>
          </a:xfrm>
          <a:prstGeom prst="rect">
            <a:avLst/>
          </a:prstGeom>
          <a:solidFill>
            <a:schemeClr val="tx1">
              <a:alpha val="50000"/>
            </a:schemeClr>
          </a:solidFill>
        </p:spPr>
        <p:txBody>
          <a:bodyPr anchor="t"/>
          <a:lstStyle>
            <a:lvl1pPr algn="ctr">
              <a:defRPr b="0" i="0">
                <a:solidFill>
                  <a:schemeClr val="bg1"/>
                </a:solidFill>
                <a:latin typeface="+mn-lt"/>
              </a:defRPr>
            </a:lvl1pPr>
          </a:lstStyle>
          <a:p>
            <a:r>
              <a:rPr lang="en-US"/>
              <a:t>Click icon to add picture</a:t>
            </a:r>
            <a:endParaRPr lang="en-US" dirty="0"/>
          </a:p>
        </p:txBody>
      </p:sp>
      <p:sp>
        <p:nvSpPr>
          <p:cNvPr id="5" name="Title 1"/>
          <p:cNvSpPr>
            <a:spLocks noGrp="1"/>
          </p:cNvSpPr>
          <p:nvPr>
            <p:ph type="title" hasCustomPrompt="1"/>
          </p:nvPr>
        </p:nvSpPr>
        <p:spPr>
          <a:xfrm>
            <a:off x="838200" y="1519161"/>
            <a:ext cx="5317067" cy="1981200"/>
          </a:xfrm>
          <a:prstGeom prst="rect">
            <a:avLst/>
          </a:prstGeom>
          <a:noFill/>
          <a:ln w="50800">
            <a:noFill/>
          </a:ln>
        </p:spPr>
        <p:txBody>
          <a:bodyPr anchor="b">
            <a:normAutofit/>
          </a:bodyPr>
          <a:lstStyle>
            <a:lvl1pPr algn="r">
              <a:lnSpc>
                <a:spcPct val="80000"/>
              </a:lnSpc>
              <a:defRPr sz="4800" b="1" i="0" cap="none" spc="0" baseline="0">
                <a:solidFill>
                  <a:schemeClr val="accent1"/>
                </a:solidFill>
                <a:latin typeface="+mj-lt"/>
              </a:defRPr>
            </a:lvl1pPr>
          </a:lstStyle>
          <a:p>
            <a:r>
              <a:rPr lang="en-US" dirty="0"/>
              <a:t>Click to edit title</a:t>
            </a:r>
          </a:p>
        </p:txBody>
      </p:sp>
      <p:sp>
        <p:nvSpPr>
          <p:cNvPr id="47" name="Subtitle 2">
            <a:extLst>
              <a:ext uri="{FF2B5EF4-FFF2-40B4-BE49-F238E27FC236}">
                <a16:creationId xmlns:a16="http://schemas.microsoft.com/office/drawing/2014/main" id="{1969C148-780B-B74F-A433-B72CC0856CBE}"/>
              </a:ext>
            </a:extLst>
          </p:cNvPr>
          <p:cNvSpPr>
            <a:spLocks noGrp="1"/>
          </p:cNvSpPr>
          <p:nvPr>
            <p:ph type="subTitle" idx="1" hasCustomPrompt="1"/>
          </p:nvPr>
        </p:nvSpPr>
        <p:spPr>
          <a:xfrm>
            <a:off x="838200" y="3835400"/>
            <a:ext cx="5317067" cy="1470037"/>
          </a:xfrm>
          <a:prstGeom prst="rect">
            <a:avLst/>
          </a:prstGeom>
        </p:spPr>
        <p:txBody>
          <a:bodyPr anchor="t">
            <a:noAutofit/>
          </a:bodyPr>
          <a:lstStyle>
            <a:lvl1pPr marL="0" indent="0" algn="r">
              <a:lnSpc>
                <a:spcPct val="100000"/>
              </a:lnSpc>
              <a:spcBef>
                <a:spcPts val="0"/>
              </a:spcBef>
              <a:buNone/>
              <a:defRPr sz="16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2" name="Footer Placeholder 1">
            <a:extLst>
              <a:ext uri="{FF2B5EF4-FFF2-40B4-BE49-F238E27FC236}">
                <a16:creationId xmlns:a16="http://schemas.microsoft.com/office/drawing/2014/main" id="{1C1EF6D6-025B-C249-8DB0-0CC5B5BAB31D}"/>
              </a:ext>
            </a:extLst>
          </p:cNvPr>
          <p:cNvSpPr>
            <a:spLocks noGrp="1"/>
          </p:cNvSpPr>
          <p:nvPr>
            <p:ph type="ftr" sz="quarter" idx="13"/>
          </p:nvPr>
        </p:nvSpPr>
        <p:spPr>
          <a:xfrm>
            <a:off x="1600200" y="6424925"/>
            <a:ext cx="4495800" cy="180351"/>
          </a:xfrm>
        </p:spPr>
        <p:txBody>
          <a:bodyPr lIns="0" tIns="0" rIns="0" bIns="0"/>
          <a:lstStyle>
            <a:lvl1pPr algn="r">
              <a:defRPr b="0" i="0">
                <a:latin typeface="+mn-lt"/>
              </a:defRPr>
            </a:lvl1pPr>
          </a:lstStyle>
          <a:p>
            <a:r>
              <a:rPr lang="en-US"/>
              <a:t>Copyright © project44 | Confidential</a:t>
            </a:r>
            <a:endParaRPr lang="en-US" dirty="0"/>
          </a:p>
        </p:txBody>
      </p:sp>
      <p:sp>
        <p:nvSpPr>
          <p:cNvPr id="9" name="Slide Number Placeholder 5">
            <a:extLst>
              <a:ext uri="{FF2B5EF4-FFF2-40B4-BE49-F238E27FC236}">
                <a16:creationId xmlns:a16="http://schemas.microsoft.com/office/drawing/2014/main" id="{2A880DDC-F800-564E-B0F2-098F0C71E29C}"/>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pic>
        <p:nvPicPr>
          <p:cNvPr id="14" name="Picture 13">
            <a:extLst>
              <a:ext uri="{FF2B5EF4-FFF2-40B4-BE49-F238E27FC236}">
                <a16:creationId xmlns:a16="http://schemas.microsoft.com/office/drawing/2014/main" id="{332D008B-A546-2240-95FC-64CF66902699}"/>
              </a:ext>
            </a:extLst>
          </p:cNvPr>
          <p:cNvPicPr>
            <a:picLocks noChangeAspect="1"/>
          </p:cNvPicPr>
          <p:nvPr userDrawn="1"/>
        </p:nvPicPr>
        <p:blipFill>
          <a:blip r:embed="rId2"/>
          <a:stretch>
            <a:fillRect/>
          </a:stretch>
        </p:blipFill>
        <p:spPr>
          <a:xfrm>
            <a:off x="253055" y="6349055"/>
            <a:ext cx="332091" cy="332091"/>
          </a:xfrm>
          <a:prstGeom prst="rect">
            <a:avLst/>
          </a:prstGeom>
        </p:spPr>
      </p:pic>
    </p:spTree>
    <p:extLst>
      <p:ext uri="{BB962C8B-B14F-4D97-AF65-F5344CB8AC3E}">
        <p14:creationId xmlns:p14="http://schemas.microsoft.com/office/powerpoint/2010/main" val="132131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AD921D-C3C3-C540-B6E7-91DE167F2285}"/>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6" name="Slide Number Placeholder 5">
            <a:extLst>
              <a:ext uri="{FF2B5EF4-FFF2-40B4-BE49-F238E27FC236}">
                <a16:creationId xmlns:a16="http://schemas.microsoft.com/office/drawing/2014/main" id="{2EE46421-D4E9-D144-BA69-D7FCC735E11F}"/>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
        <p:nvSpPr>
          <p:cNvPr id="9" name="Title Placeholder 1">
            <a:extLst>
              <a:ext uri="{FF2B5EF4-FFF2-40B4-BE49-F238E27FC236}">
                <a16:creationId xmlns:a16="http://schemas.microsoft.com/office/drawing/2014/main" id="{365B661D-A52C-A844-BC29-27A97EE91CAB}"/>
              </a:ext>
            </a:extLst>
          </p:cNvPr>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5D68F47E-FE26-7346-B2DB-FBD3855E7118}"/>
              </a:ext>
            </a:extLst>
          </p:cNvPr>
          <p:cNvSpPr>
            <a:spLocks noGrp="1"/>
          </p:cNvSpPr>
          <p:nvPr>
            <p:ph sz="quarter" idx="12"/>
          </p:nvPr>
        </p:nvSpPr>
        <p:spPr>
          <a:xfrm>
            <a:off x="838200" y="1371600"/>
            <a:ext cx="10515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17B318-5A87-6640-9381-9143288979D2}"/>
              </a:ext>
            </a:extLst>
          </p:cNvPr>
          <p:cNvSpPr/>
          <p:nvPr userDrawn="1"/>
        </p:nvSpPr>
        <p:spPr>
          <a:xfrm>
            <a:off x="6096000" y="-1"/>
            <a:ext cx="6096000" cy="61825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8" name="Picture Placeholder 9">
            <a:extLst>
              <a:ext uri="{FF2B5EF4-FFF2-40B4-BE49-F238E27FC236}">
                <a16:creationId xmlns:a16="http://schemas.microsoft.com/office/drawing/2014/main" id="{387397AC-BF1A-1E4D-BD5B-0A8F35D8E4C1}"/>
              </a:ext>
            </a:extLst>
          </p:cNvPr>
          <p:cNvSpPr>
            <a:spLocks noGrp="1"/>
          </p:cNvSpPr>
          <p:nvPr>
            <p:ph type="pic" sz="quarter" idx="12"/>
          </p:nvPr>
        </p:nvSpPr>
        <p:spPr>
          <a:xfrm>
            <a:off x="6096000" y="0"/>
            <a:ext cx="6096000" cy="6182556"/>
          </a:xfrm>
          <a:prstGeom prst="rect">
            <a:avLst/>
          </a:prstGeom>
          <a:noFill/>
        </p:spPr>
        <p:txBody>
          <a:bodyPr anchor="t">
            <a:normAutofit/>
          </a:bodyPr>
          <a:lstStyle>
            <a:lvl1pPr algn="ctr">
              <a:defRPr sz="2000" b="0" i="0">
                <a:solidFill>
                  <a:schemeClr val="bg1"/>
                </a:solidFill>
                <a:latin typeface="+mn-lt"/>
              </a:defRPr>
            </a:lvl1pPr>
          </a:lstStyle>
          <a:p>
            <a:r>
              <a:rPr lang="en-US"/>
              <a:t>Click icon to add picture</a:t>
            </a:r>
            <a:endParaRPr lang="en-US" dirty="0"/>
          </a:p>
        </p:txBody>
      </p:sp>
      <p:sp>
        <p:nvSpPr>
          <p:cNvPr id="12" name="Text Placeholder 7">
            <a:extLst>
              <a:ext uri="{FF2B5EF4-FFF2-40B4-BE49-F238E27FC236}">
                <a16:creationId xmlns:a16="http://schemas.microsoft.com/office/drawing/2014/main" id="{1ED98449-BF42-3A4B-88FA-DBB98161F43C}"/>
              </a:ext>
            </a:extLst>
          </p:cNvPr>
          <p:cNvSpPr>
            <a:spLocks noGrp="1"/>
          </p:cNvSpPr>
          <p:nvPr>
            <p:ph type="body" sz="quarter" idx="13" hasCustomPrompt="1"/>
          </p:nvPr>
        </p:nvSpPr>
        <p:spPr>
          <a:xfrm>
            <a:off x="838200" y="685800"/>
            <a:ext cx="4572000" cy="5257800"/>
          </a:xfrm>
          <a:prstGeom prst="rect">
            <a:avLst/>
          </a:prstGeom>
        </p:spPr>
        <p:txBody>
          <a:bodyPr wrap="square" lIns="0" tIns="0" rIns="0" bIns="0" anchor="ctr">
            <a:normAutofit/>
          </a:bodyPr>
          <a:lstStyle>
            <a:lvl1pPr marL="0" indent="0">
              <a:lnSpc>
                <a:spcPct val="100000"/>
              </a:lnSpc>
              <a:spcBef>
                <a:spcPts val="0"/>
              </a:spcBef>
              <a:spcAft>
                <a:spcPts val="1200"/>
              </a:spcAft>
              <a:buFont typeface="Arial" panose="020B0604020202020204" pitchFamily="34" charset="0"/>
              <a:buNone/>
              <a:defRPr sz="3200" b="1" i="0" spc="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0" baseline="0">
                <a:solidFill>
                  <a:schemeClr val="tx1"/>
                </a:solidFill>
                <a:latin typeface="+mn-lt"/>
                <a:cs typeface="Arial" panose="020B0604020202020204" pitchFamily="34" charset="0"/>
              </a:defRPr>
            </a:lvl4pPr>
            <a:lvl5pPr marL="182880" indent="-182880">
              <a:lnSpc>
                <a:spcPct val="110000"/>
              </a:lnSpc>
              <a:spcBef>
                <a:spcPts val="0"/>
              </a:spcBef>
              <a:spcAft>
                <a:spcPts val="600"/>
              </a:spcAft>
              <a:buClrTx/>
              <a:buFont typeface="System Font Regular"/>
              <a:buChar char="—"/>
              <a:defRPr sz="1100" b="0" i="0" spc="0" baseline="0">
                <a:solidFill>
                  <a:schemeClr val="tx1"/>
                </a:solidFill>
                <a:latin typeface="+mn-lt"/>
                <a:cs typeface="Arial" panose="020B0604020202020204" pitchFamily="34" charset="0"/>
              </a:defRPr>
            </a:lvl5pPr>
            <a:lvl6pPr marL="457200" indent="-182880">
              <a:lnSpc>
                <a:spcPct val="110000"/>
              </a:lnSpc>
              <a:spcBef>
                <a:spcPts val="0"/>
              </a:spcBef>
              <a:spcAft>
                <a:spcPts val="600"/>
              </a:spcAft>
              <a:buClrTx/>
              <a:buFont typeface="Arial" panose="020B0604020202020204" pitchFamily="34" charset="0"/>
              <a:buChar char="•"/>
              <a:defRPr lang="en-US" sz="1100" i="0" kern="1200" spc="0" dirty="0">
                <a:solidFill>
                  <a:schemeClr val="tx1"/>
                </a:solidFill>
                <a:latin typeface="+mn-lt"/>
                <a:ea typeface="+mn-ea"/>
                <a:cs typeface="+mn-cs"/>
              </a:defRPr>
            </a:lvl6pPr>
            <a:lvl7pPr marL="914400" indent="-182880">
              <a:lnSpc>
                <a:spcPct val="110000"/>
              </a:lnSpc>
              <a:spcBef>
                <a:spcPts val="0"/>
              </a:spcBef>
              <a:spcAft>
                <a:spcPts val="600"/>
              </a:spcAft>
              <a:buFont typeface="Wingdings" pitchFamily="2" charset="2"/>
              <a:buChar char="§"/>
              <a:defRPr lang="en-US" sz="1100" b="0" i="1" kern="1200" cap="none" spc="0" baseline="0" dirty="0">
                <a:solidFill>
                  <a:schemeClr val="accent3"/>
                </a:solidFill>
                <a:latin typeface="+mn-lt"/>
                <a:ea typeface="+mn-ea"/>
                <a:cs typeface="+mn-cs"/>
              </a:defRPr>
            </a:lvl7pPr>
            <a:lvl8pPr marL="0" indent="0">
              <a:lnSpc>
                <a:spcPct val="110000"/>
              </a:lnSpc>
              <a:spcBef>
                <a:spcPts val="0"/>
              </a:spcBef>
              <a:spcAft>
                <a:spcPts val="600"/>
              </a:spcAft>
              <a:buNone/>
              <a:defRPr lang="en-US" sz="1000" b="1" i="0" kern="1200" cap="all" spc="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7" name="Slide Number Placeholder 5">
            <a:extLst>
              <a:ext uri="{FF2B5EF4-FFF2-40B4-BE49-F238E27FC236}">
                <a16:creationId xmlns:a16="http://schemas.microsoft.com/office/drawing/2014/main" id="{4ACF3644-6263-3C43-AE3E-05579D98B121}"/>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9" name="Footer Placeholder 1">
            <a:extLst>
              <a:ext uri="{FF2B5EF4-FFF2-40B4-BE49-F238E27FC236}">
                <a16:creationId xmlns:a16="http://schemas.microsoft.com/office/drawing/2014/main" id="{C8F28A68-BC97-F845-BFD2-70E545DCF265}"/>
              </a:ext>
            </a:extLst>
          </p:cNvPr>
          <p:cNvSpPr>
            <a:spLocks noGrp="1"/>
          </p:cNvSpPr>
          <p:nvPr>
            <p:ph type="ftr" sz="quarter" idx="10"/>
          </p:nvPr>
        </p:nvSpPr>
        <p:spPr>
          <a:xfrm>
            <a:off x="3848100" y="6424925"/>
            <a:ext cx="4495800" cy="180351"/>
          </a:xfrm>
        </p:spPr>
        <p:txBody>
          <a:bodyPr/>
          <a:lstStyle>
            <a:lvl1pPr>
              <a:defRPr b="0" i="0">
                <a:latin typeface="+mn-lt"/>
              </a:defRPr>
            </a:lvl1pPr>
          </a:lstStyle>
          <a:p>
            <a:r>
              <a:rPr lang="en-US"/>
              <a:t>Copyright © project44 | Confidential</a:t>
            </a:r>
            <a:endParaRPr lang="en-US" dirty="0"/>
          </a:p>
        </p:txBody>
      </p:sp>
    </p:spTree>
    <p:extLst>
      <p:ext uri="{BB962C8B-B14F-4D97-AF65-F5344CB8AC3E}">
        <p14:creationId xmlns:p14="http://schemas.microsoft.com/office/powerpoint/2010/main" val="116344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74C52B-1465-A84E-B48B-C37DF4ED79C8}"/>
              </a:ext>
            </a:extLst>
          </p:cNvPr>
          <p:cNvSpPr/>
          <p:nvPr userDrawn="1"/>
        </p:nvSpPr>
        <p:spPr>
          <a:xfrm>
            <a:off x="0" y="-1"/>
            <a:ext cx="6096000" cy="61825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sp>
        <p:nvSpPr>
          <p:cNvPr id="12" name="Picture Placeholder 9">
            <a:extLst>
              <a:ext uri="{FF2B5EF4-FFF2-40B4-BE49-F238E27FC236}">
                <a16:creationId xmlns:a16="http://schemas.microsoft.com/office/drawing/2014/main" id="{79741D24-D2BE-5647-89B3-A3AFED26D0DC}"/>
              </a:ext>
            </a:extLst>
          </p:cNvPr>
          <p:cNvSpPr>
            <a:spLocks noGrp="1"/>
          </p:cNvSpPr>
          <p:nvPr>
            <p:ph type="pic" sz="quarter" idx="12"/>
          </p:nvPr>
        </p:nvSpPr>
        <p:spPr>
          <a:xfrm>
            <a:off x="0" y="0"/>
            <a:ext cx="6096000" cy="6182556"/>
          </a:xfrm>
          <a:prstGeom prst="rect">
            <a:avLst/>
          </a:prstGeom>
          <a:noFill/>
        </p:spPr>
        <p:txBody>
          <a:bodyPr anchor="t">
            <a:normAutofit/>
          </a:bodyPr>
          <a:lstStyle>
            <a:lvl1pPr algn="ctr">
              <a:defRPr sz="2000" b="0" i="0">
                <a:solidFill>
                  <a:schemeClr val="bg1"/>
                </a:solidFill>
                <a:latin typeface="+mn-lt"/>
              </a:defRPr>
            </a:lvl1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18E63098-45AA-2149-B732-59FA60C8E801}"/>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8" name="Footer Placeholder 1">
            <a:extLst>
              <a:ext uri="{FF2B5EF4-FFF2-40B4-BE49-F238E27FC236}">
                <a16:creationId xmlns:a16="http://schemas.microsoft.com/office/drawing/2014/main" id="{42A1B9E3-027B-7140-B0EF-C934325D1AFC}"/>
              </a:ext>
            </a:extLst>
          </p:cNvPr>
          <p:cNvSpPr>
            <a:spLocks noGrp="1"/>
          </p:cNvSpPr>
          <p:nvPr>
            <p:ph type="ftr" sz="quarter" idx="10"/>
          </p:nvPr>
        </p:nvSpPr>
        <p:spPr>
          <a:xfrm>
            <a:off x="3848100" y="6424925"/>
            <a:ext cx="4495800" cy="180351"/>
          </a:xfrm>
        </p:spPr>
        <p:txBody>
          <a:bodyPr/>
          <a:lstStyle>
            <a:lvl1pPr>
              <a:defRPr b="0" i="0">
                <a:latin typeface="+mn-lt"/>
              </a:defRPr>
            </a:lvl1pPr>
          </a:lstStyle>
          <a:p>
            <a:r>
              <a:rPr lang="en-US"/>
              <a:t>Copyright © project44 | Confidential</a:t>
            </a:r>
            <a:endParaRPr lang="en-US" dirty="0"/>
          </a:p>
        </p:txBody>
      </p:sp>
      <p:sp>
        <p:nvSpPr>
          <p:cNvPr id="9" name="Text Placeholder 7">
            <a:extLst>
              <a:ext uri="{FF2B5EF4-FFF2-40B4-BE49-F238E27FC236}">
                <a16:creationId xmlns:a16="http://schemas.microsoft.com/office/drawing/2014/main" id="{FF78CD08-70C5-CD4E-B3B6-D72164999A8C}"/>
              </a:ext>
            </a:extLst>
          </p:cNvPr>
          <p:cNvSpPr>
            <a:spLocks noGrp="1"/>
          </p:cNvSpPr>
          <p:nvPr>
            <p:ph type="body" sz="quarter" idx="14" hasCustomPrompt="1"/>
          </p:nvPr>
        </p:nvSpPr>
        <p:spPr>
          <a:xfrm>
            <a:off x="6781800" y="685800"/>
            <a:ext cx="4572000" cy="5257800"/>
          </a:xfrm>
          <a:prstGeom prst="rect">
            <a:avLst/>
          </a:prstGeom>
        </p:spPr>
        <p:txBody>
          <a:bodyPr wrap="square" lIns="0" tIns="0" rIns="0" bIns="0" anchor="ctr">
            <a:normAutofit/>
          </a:bodyPr>
          <a:lstStyle>
            <a:lvl1pPr marL="0" indent="0">
              <a:lnSpc>
                <a:spcPct val="100000"/>
              </a:lnSpc>
              <a:spcBef>
                <a:spcPts val="0"/>
              </a:spcBef>
              <a:spcAft>
                <a:spcPts val="1200"/>
              </a:spcAft>
              <a:buFont typeface="Arial" panose="020B0604020202020204" pitchFamily="34" charset="0"/>
              <a:buNone/>
              <a:defRPr sz="3200" b="1" i="0" spc="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0" baseline="0">
                <a:solidFill>
                  <a:schemeClr val="tx1"/>
                </a:solidFill>
                <a:latin typeface="+mn-lt"/>
                <a:cs typeface="Arial" panose="020B0604020202020204" pitchFamily="34" charset="0"/>
              </a:defRPr>
            </a:lvl4pPr>
            <a:lvl5pPr marL="182880" indent="-182880">
              <a:lnSpc>
                <a:spcPct val="110000"/>
              </a:lnSpc>
              <a:spcBef>
                <a:spcPts val="0"/>
              </a:spcBef>
              <a:spcAft>
                <a:spcPts val="600"/>
              </a:spcAft>
              <a:buClrTx/>
              <a:buFont typeface="System Font Regular"/>
              <a:buChar char="—"/>
              <a:defRPr sz="1100" b="0" i="0" spc="0" baseline="0">
                <a:solidFill>
                  <a:schemeClr val="tx1"/>
                </a:solidFill>
                <a:latin typeface="+mn-lt"/>
                <a:cs typeface="Arial" panose="020B0604020202020204" pitchFamily="34" charset="0"/>
              </a:defRPr>
            </a:lvl5pPr>
            <a:lvl6pPr marL="457200" indent="-182880">
              <a:lnSpc>
                <a:spcPct val="110000"/>
              </a:lnSpc>
              <a:spcBef>
                <a:spcPts val="0"/>
              </a:spcBef>
              <a:spcAft>
                <a:spcPts val="600"/>
              </a:spcAft>
              <a:buClrTx/>
              <a:buFont typeface="Arial" panose="020B0604020202020204" pitchFamily="34" charset="0"/>
              <a:buChar char="•"/>
              <a:defRPr lang="en-US" sz="1100" i="0" kern="1200" spc="0" dirty="0">
                <a:solidFill>
                  <a:schemeClr val="tx1"/>
                </a:solidFill>
                <a:latin typeface="+mn-lt"/>
                <a:ea typeface="+mn-ea"/>
                <a:cs typeface="+mn-cs"/>
              </a:defRPr>
            </a:lvl6pPr>
            <a:lvl7pPr marL="914400" indent="-182880">
              <a:lnSpc>
                <a:spcPct val="110000"/>
              </a:lnSpc>
              <a:spcBef>
                <a:spcPts val="0"/>
              </a:spcBef>
              <a:spcAft>
                <a:spcPts val="600"/>
              </a:spcAft>
              <a:buFont typeface="Wingdings" pitchFamily="2" charset="2"/>
              <a:buChar char="§"/>
              <a:defRPr lang="en-US" sz="1100" b="0" i="1" kern="1200" cap="none" spc="0" baseline="0" dirty="0">
                <a:solidFill>
                  <a:schemeClr val="accent3"/>
                </a:solidFill>
                <a:latin typeface="+mn-lt"/>
                <a:ea typeface="+mn-ea"/>
                <a:cs typeface="+mn-cs"/>
              </a:defRPr>
            </a:lvl7pPr>
            <a:lvl8pPr marL="0" indent="0">
              <a:lnSpc>
                <a:spcPct val="110000"/>
              </a:lnSpc>
              <a:spcBef>
                <a:spcPts val="0"/>
              </a:spcBef>
              <a:spcAft>
                <a:spcPts val="600"/>
              </a:spcAft>
              <a:buNone/>
              <a:defRPr lang="en-US" sz="1000" b="1" i="0" kern="1200" cap="all" spc="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38129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7A310C-D93E-184C-95BC-C22802985A19}"/>
              </a:ext>
            </a:extLst>
          </p:cNvPr>
          <p:cNvSpPr/>
          <p:nvPr userDrawn="1"/>
        </p:nvSpPr>
        <p:spPr>
          <a:xfrm>
            <a:off x="0" y="6172200"/>
            <a:ext cx="12191999" cy="685800"/>
          </a:xfrm>
          <a:prstGeom prst="rect">
            <a:avLst/>
          </a:prstGeom>
          <a:solidFill>
            <a:schemeClr val="tx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8" name="Graphic 7">
            <a:extLst>
              <a:ext uri="{FF2B5EF4-FFF2-40B4-BE49-F238E27FC236}">
                <a16:creationId xmlns:a16="http://schemas.microsoft.com/office/drawing/2014/main" id="{71953AC2-8E41-9542-B2BE-0652B94F9E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787571" y="4055566"/>
            <a:ext cx="616857" cy="616857"/>
          </a:xfrm>
          <a:prstGeom prst="rect">
            <a:avLst/>
          </a:prstGeom>
        </p:spPr>
      </p:pic>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2223402"/>
            <a:ext cx="1034143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8FAAEE0-AFC7-D84C-A821-72E6E9E42E0A}"/>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bg1"/>
                </a:solidFill>
                <a:latin typeface="+mj-lt"/>
              </a:defRPr>
            </a:lvl1pPr>
          </a:lstStyle>
          <a:p>
            <a:r>
              <a:rPr lang="en-US" dirty="0"/>
              <a:t>Click to edit title</a:t>
            </a:r>
          </a:p>
        </p:txBody>
      </p:sp>
      <p:sp>
        <p:nvSpPr>
          <p:cNvPr id="2" name="Footer Placeholder 1">
            <a:extLst>
              <a:ext uri="{FF2B5EF4-FFF2-40B4-BE49-F238E27FC236}">
                <a16:creationId xmlns:a16="http://schemas.microsoft.com/office/drawing/2014/main" id="{0E42001A-26AE-0E4B-8D11-05353FCB3C89}"/>
              </a:ext>
            </a:extLst>
          </p:cNvPr>
          <p:cNvSpPr>
            <a:spLocks noGrp="1"/>
          </p:cNvSpPr>
          <p:nvPr>
            <p:ph type="ftr" sz="quarter" idx="10"/>
          </p:nvPr>
        </p:nvSpPr>
        <p:spPr/>
        <p:txBody>
          <a:bodyPr/>
          <a:lstStyle>
            <a:lvl1pPr>
              <a:defRPr b="0" i="0">
                <a:solidFill>
                  <a:schemeClr val="bg1">
                    <a:alpha val="75000"/>
                  </a:schemeClr>
                </a:solidFill>
                <a:latin typeface="+mn-lt"/>
              </a:defRPr>
            </a:lvl1p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06136545-85A2-E447-88A7-612B89A94909}"/>
              </a:ext>
            </a:extLst>
          </p:cNvPr>
          <p:cNvSpPr>
            <a:spLocks noGrp="1"/>
          </p:cNvSpPr>
          <p:nvPr>
            <p:ph type="sldNum" sz="quarter" idx="11"/>
          </p:nvPr>
        </p:nvSpPr>
        <p:spPr/>
        <p:txBody>
          <a:bodyPr/>
          <a:lstStyle>
            <a:lvl1pPr>
              <a:defRPr b="1" i="0">
                <a:solidFill>
                  <a:schemeClr val="bg1">
                    <a:alpha val="75000"/>
                  </a:schemeClr>
                </a:solidFill>
                <a:latin typeface="+mn-lt"/>
              </a:defRPr>
            </a:lvl1pPr>
          </a:lstStyle>
          <a:p>
            <a:fld id="{3DB5E446-421A-E746-A83E-D1D14D8D9CBB}" type="slidenum">
              <a:rPr lang="en-US" smtClean="0"/>
              <a:pPr/>
              <a:t>‹#›</a:t>
            </a:fld>
            <a:endParaRPr lang="en-US" dirty="0"/>
          </a:p>
        </p:txBody>
      </p:sp>
      <p:cxnSp>
        <p:nvCxnSpPr>
          <p:cNvPr id="16" name="Straight Connector 15">
            <a:extLst>
              <a:ext uri="{FF2B5EF4-FFF2-40B4-BE49-F238E27FC236}">
                <a16:creationId xmlns:a16="http://schemas.microsoft.com/office/drawing/2014/main" id="{F0E231AA-4BA6-DB45-8CCA-37DA0A58577C}"/>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255944-F78A-A945-97FE-2C196FEE439D}"/>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952C98-46E8-FB4D-96A6-0D18F4EB05E2}"/>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95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Blue with Subtitle">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9969704-BE96-9940-984B-AF9DBEB8A97A}"/>
              </a:ext>
            </a:extLst>
          </p:cNvPr>
          <p:cNvSpPr/>
          <p:nvPr userDrawn="1"/>
        </p:nvSpPr>
        <p:spPr>
          <a:xfrm>
            <a:off x="0" y="6172200"/>
            <a:ext cx="12191999" cy="685800"/>
          </a:xfrm>
          <a:prstGeom prst="rect">
            <a:avLst/>
          </a:prstGeom>
          <a:solidFill>
            <a:schemeClr val="tx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latin typeface="+mn-lt"/>
              <a:ea typeface="Proxima Nova Rg" charset="0"/>
              <a:cs typeface="Proxima Nova Rg" charset="0"/>
            </a:endParaRPr>
          </a:p>
        </p:txBody>
      </p:sp>
      <p:sp>
        <p:nvSpPr>
          <p:cNvPr id="9" name="Title 1">
            <a:extLst>
              <a:ext uri="{FF2B5EF4-FFF2-40B4-BE49-F238E27FC236}">
                <a16:creationId xmlns:a16="http://schemas.microsoft.com/office/drawing/2014/main" id="{63370B3F-1C01-5048-85B8-DC7C96F5A0FF}"/>
              </a:ext>
            </a:extLst>
          </p:cNvPr>
          <p:cNvSpPr>
            <a:spLocks noGrp="1"/>
          </p:cNvSpPr>
          <p:nvPr>
            <p:ph type="title" hasCustomPrompt="1"/>
          </p:nvPr>
        </p:nvSpPr>
        <p:spPr>
          <a:xfrm>
            <a:off x="1206909" y="2124900"/>
            <a:ext cx="9778180" cy="1124374"/>
          </a:xfrm>
          <a:prstGeom prst="rect">
            <a:avLst/>
          </a:prstGeom>
          <a:noFill/>
          <a:ln w="50800">
            <a:noFill/>
          </a:ln>
        </p:spPr>
        <p:txBody>
          <a:bodyPr wrap="square" lIns="0" tIns="0" rIns="0" bIns="0" anchor="b">
            <a:normAutofit/>
          </a:bodyPr>
          <a:lstStyle>
            <a:lvl1pPr algn="ctr">
              <a:lnSpc>
                <a:spcPct val="80000"/>
              </a:lnSpc>
              <a:defRPr sz="4400" b="1" i="0" cap="none" spc="-100" baseline="0">
                <a:solidFill>
                  <a:schemeClr val="bg1"/>
                </a:solidFill>
                <a:latin typeface="+mj-lt"/>
              </a:defRPr>
            </a:lvl1pPr>
          </a:lstStyle>
          <a:p>
            <a:r>
              <a:rPr lang="en-US" dirty="0"/>
              <a:t>Click to edit title</a:t>
            </a:r>
          </a:p>
        </p:txBody>
      </p:sp>
      <p:pic>
        <p:nvPicPr>
          <p:cNvPr id="8" name="Graphic 7">
            <a:extLst>
              <a:ext uri="{FF2B5EF4-FFF2-40B4-BE49-F238E27FC236}">
                <a16:creationId xmlns:a16="http://schemas.microsoft.com/office/drawing/2014/main" id="{71953AC2-8E41-9542-B2BE-0652B94F9E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787571" y="4055566"/>
            <a:ext cx="616857" cy="616857"/>
          </a:xfrm>
          <a:prstGeom prst="rect">
            <a:avLst/>
          </a:prstGeom>
        </p:spPr>
      </p:pic>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1816938"/>
            <a:ext cx="1034143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29DF80C0-DBEF-F144-9424-96669B84D2C5}"/>
              </a:ext>
            </a:extLst>
          </p:cNvPr>
          <p:cNvSpPr>
            <a:spLocks noGrp="1"/>
          </p:cNvSpPr>
          <p:nvPr>
            <p:ph type="subTitle" idx="1" hasCustomPrompt="1"/>
          </p:nvPr>
        </p:nvSpPr>
        <p:spPr>
          <a:xfrm>
            <a:off x="1206909" y="3347620"/>
            <a:ext cx="9778180" cy="609600"/>
          </a:xfrm>
          <a:prstGeom prst="rect">
            <a:avLst/>
          </a:prstGeom>
        </p:spPr>
        <p:txBody>
          <a:bodyPr anchor="t">
            <a:noAutofit/>
          </a:bodyPr>
          <a:lstStyle>
            <a:lvl1pPr marL="0" indent="0" algn="ctr">
              <a:lnSpc>
                <a:spcPts val="2500"/>
              </a:lnSpc>
              <a:spcBef>
                <a:spcPts val="0"/>
              </a:spcBef>
              <a:buNone/>
              <a:defRPr sz="20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cxnSp>
        <p:nvCxnSpPr>
          <p:cNvPr id="19" name="Straight Connector 18">
            <a:extLst>
              <a:ext uri="{FF2B5EF4-FFF2-40B4-BE49-F238E27FC236}">
                <a16:creationId xmlns:a16="http://schemas.microsoft.com/office/drawing/2014/main" id="{CFA8E1D3-FF33-D449-8106-030268BA22A4}"/>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58432B-9FB4-714F-9147-86FEA04D0EE8}"/>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73BAD1-C059-8640-8D25-4151B58BBB5A}"/>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2">
            <a:extLst>
              <a:ext uri="{FF2B5EF4-FFF2-40B4-BE49-F238E27FC236}">
                <a16:creationId xmlns:a16="http://schemas.microsoft.com/office/drawing/2014/main" id="{698EF5A6-0C76-C146-88A4-F2B9B7DC93CC}"/>
              </a:ext>
            </a:extLst>
          </p:cNvPr>
          <p:cNvSpPr>
            <a:spLocks noGrp="1"/>
          </p:cNvSpPr>
          <p:nvPr>
            <p:ph type="sldNum" sz="quarter" idx="11"/>
          </p:nvPr>
        </p:nvSpPr>
        <p:spPr>
          <a:xfrm>
            <a:off x="11546263" y="6424924"/>
            <a:ext cx="457200" cy="180352"/>
          </a:xfrm>
        </p:spPr>
        <p:txBody>
          <a:bodyPr/>
          <a:lstStyle>
            <a:lvl1pPr>
              <a:defRPr b="1" i="0">
                <a:solidFill>
                  <a:schemeClr val="bg1">
                    <a:alpha val="75000"/>
                  </a:schemeClr>
                </a:solidFill>
                <a:latin typeface="+mn-lt"/>
              </a:defRPr>
            </a:lvl1pPr>
          </a:lstStyle>
          <a:p>
            <a:fld id="{3DB5E446-421A-E746-A83E-D1D14D8D9CBB}" type="slidenum">
              <a:rPr lang="en-US" smtClean="0"/>
              <a:pPr/>
              <a:t>‹#›</a:t>
            </a:fld>
            <a:endParaRPr lang="en-US" dirty="0"/>
          </a:p>
        </p:txBody>
      </p:sp>
      <p:sp>
        <p:nvSpPr>
          <p:cNvPr id="22" name="Footer Placeholder 1">
            <a:extLst>
              <a:ext uri="{FF2B5EF4-FFF2-40B4-BE49-F238E27FC236}">
                <a16:creationId xmlns:a16="http://schemas.microsoft.com/office/drawing/2014/main" id="{AFA67080-7BBF-7849-BE90-3F3FF79D4010}"/>
              </a:ext>
            </a:extLst>
          </p:cNvPr>
          <p:cNvSpPr>
            <a:spLocks noGrp="1"/>
          </p:cNvSpPr>
          <p:nvPr>
            <p:ph type="ftr" sz="quarter" idx="10"/>
          </p:nvPr>
        </p:nvSpPr>
        <p:spPr>
          <a:xfrm>
            <a:off x="3848100" y="6424925"/>
            <a:ext cx="4495800" cy="180351"/>
          </a:xfrm>
        </p:spPr>
        <p:txBody>
          <a:bodyPr/>
          <a:lstStyle>
            <a:lvl1pPr>
              <a:defRPr b="0" i="0">
                <a:solidFill>
                  <a:schemeClr val="bg1">
                    <a:alpha val="75000"/>
                  </a:schemeClr>
                </a:solidFill>
                <a:latin typeface="+mn-lt"/>
              </a:defRPr>
            </a:lvl1pPr>
          </a:lstStyle>
          <a:p>
            <a:r>
              <a:rPr lang="en-US"/>
              <a:t>Copyright © project44 | Confidential</a:t>
            </a:r>
            <a:endParaRPr lang="en-US" dirty="0"/>
          </a:p>
        </p:txBody>
      </p:sp>
    </p:spTree>
    <p:extLst>
      <p:ext uri="{BB962C8B-B14F-4D97-AF65-F5344CB8AC3E}">
        <p14:creationId xmlns:p14="http://schemas.microsoft.com/office/powerpoint/2010/main" val="294745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w="6350" cmpd="sng">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w="6350" cmpd="sng">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2223402"/>
            <a:ext cx="10341430"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714907F-3EE2-294A-B912-3C9D19E763BD}"/>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accent1"/>
                </a:solidFill>
                <a:latin typeface="+mj-lt"/>
              </a:defRPr>
            </a:lvl1pPr>
          </a:lstStyle>
          <a:p>
            <a:r>
              <a:rPr lang="en-US" dirty="0"/>
              <a:t>Click to edit title</a:t>
            </a:r>
          </a:p>
        </p:txBody>
      </p:sp>
      <p:pic>
        <p:nvPicPr>
          <p:cNvPr id="9" name="Picture 8">
            <a:extLst>
              <a:ext uri="{FF2B5EF4-FFF2-40B4-BE49-F238E27FC236}">
                <a16:creationId xmlns:a16="http://schemas.microsoft.com/office/drawing/2014/main" id="{21743685-17F2-E149-9582-7D4B00334871}"/>
              </a:ext>
            </a:extLst>
          </p:cNvPr>
          <p:cNvPicPr>
            <a:picLocks noChangeAspect="1"/>
          </p:cNvPicPr>
          <p:nvPr userDrawn="1"/>
        </p:nvPicPr>
        <p:blipFill>
          <a:blip r:embed="rId2"/>
          <a:stretch>
            <a:fillRect/>
          </a:stretch>
        </p:blipFill>
        <p:spPr>
          <a:xfrm>
            <a:off x="5793330" y="4084745"/>
            <a:ext cx="605338" cy="605338"/>
          </a:xfrm>
          <a:prstGeom prst="rect">
            <a:avLst/>
          </a:prstGeom>
        </p:spPr>
      </p:pic>
      <p:sp>
        <p:nvSpPr>
          <p:cNvPr id="18" name="Footer Placeholder 1">
            <a:extLst>
              <a:ext uri="{FF2B5EF4-FFF2-40B4-BE49-F238E27FC236}">
                <a16:creationId xmlns:a16="http://schemas.microsoft.com/office/drawing/2014/main" id="{D418D653-CA90-8D43-B5A0-697C9681A477}"/>
              </a:ext>
            </a:extLst>
          </p:cNvPr>
          <p:cNvSpPr>
            <a:spLocks noGrp="1"/>
          </p:cNvSpPr>
          <p:nvPr>
            <p:ph type="ftr" sz="quarter" idx="10"/>
          </p:nvPr>
        </p:nvSpPr>
        <p:spPr>
          <a:xfrm>
            <a:off x="3811987" y="6405551"/>
            <a:ext cx="4495800" cy="180351"/>
          </a:xfrm>
        </p:spPr>
        <p:txBody>
          <a:bodyPr/>
          <a:lstStyle>
            <a:lvl1pPr>
              <a:defRPr b="0" i="0">
                <a:solidFill>
                  <a:schemeClr val="accent3"/>
                </a:solidFill>
                <a:latin typeface="+mn-lt"/>
              </a:defRPr>
            </a:lvl1pPr>
          </a:lstStyle>
          <a:p>
            <a:r>
              <a:rPr lang="en-US"/>
              <a:t>Copyright © project44 | Confidential</a:t>
            </a:r>
            <a:endParaRPr lang="en-US" dirty="0"/>
          </a:p>
        </p:txBody>
      </p:sp>
      <p:cxnSp>
        <p:nvCxnSpPr>
          <p:cNvPr id="14" name="Straight Connector 13">
            <a:extLst>
              <a:ext uri="{FF2B5EF4-FFF2-40B4-BE49-F238E27FC236}">
                <a16:creationId xmlns:a16="http://schemas.microsoft.com/office/drawing/2014/main" id="{8D417D29-6E21-E04C-B30A-4972F075D2B8}"/>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C66D1E-FAA6-9843-93CA-389A784186D4}"/>
              </a:ext>
            </a:extLst>
          </p:cNvPr>
          <p:cNvCxnSpPr>
            <a:cxnSpLocks/>
          </p:cNvCxnSpPr>
          <p:nvPr userDrawn="1"/>
        </p:nvCxnSpPr>
        <p:spPr>
          <a:xfrm>
            <a:off x="8382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25D515-8454-4F4E-A608-FB094D4B7805}"/>
              </a:ext>
            </a:extLst>
          </p:cNvPr>
          <p:cNvCxnSpPr>
            <a:cxnSpLocks/>
          </p:cNvCxnSpPr>
          <p:nvPr userDrawn="1"/>
        </p:nvCxnSpPr>
        <p:spPr>
          <a:xfrm>
            <a:off x="113538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939C9CB4-D35A-6D47-9A08-9088158B609D}"/>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3489557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872F3-C8DF-1F42-B1D6-C3F822B2F97A}"/>
              </a:ext>
            </a:extLst>
          </p:cNvPr>
          <p:cNvSpPr txBox="1"/>
          <p:nvPr userDrawn="1"/>
        </p:nvSpPr>
        <p:spPr>
          <a:xfrm>
            <a:off x="12426846" y="4721902"/>
            <a:ext cx="0" cy="0"/>
          </a:xfrm>
          <a:prstGeom prst="rect">
            <a:avLst/>
          </a:prstGeom>
          <a:noFill/>
        </p:spPr>
        <p:txBody>
          <a:bodyPr wrap="none" rtlCol="0">
            <a:normAutofit fontScale="25000" lnSpcReduction="20000"/>
          </a:bodyPr>
          <a:lstStyle/>
          <a:p>
            <a:endParaRPr lang="en-US" sz="2700" b="0" i="0" dirty="0">
              <a:latin typeface="Arial" panose="020B0604020202020204" pitchFamily="34" charset="0"/>
            </a:endParaRPr>
          </a:p>
        </p:txBody>
      </p:sp>
      <p:sp>
        <p:nvSpPr>
          <p:cNvPr id="9" name="Rectangle 8">
            <a:extLst>
              <a:ext uri="{FF2B5EF4-FFF2-40B4-BE49-F238E27FC236}">
                <a16:creationId xmlns:a16="http://schemas.microsoft.com/office/drawing/2014/main" id="{95F93FB6-B3F1-F545-A846-78D9245C2F8E}"/>
              </a:ext>
            </a:extLst>
          </p:cNvPr>
          <p:cNvSpPr/>
          <p:nvPr userDrawn="1"/>
        </p:nvSpPr>
        <p:spPr>
          <a:xfrm>
            <a:off x="1" y="0"/>
            <a:ext cx="1219517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b="0" i="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2948819-7286-6941-A3C0-08A2C4B157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BF8B83C-7443-6D4C-9415-706923A3AEA6}"/>
              </a:ext>
            </a:extLst>
          </p:cNvPr>
          <p:cNvSpPr/>
          <p:nvPr userDrawn="1"/>
        </p:nvSpPr>
        <p:spPr>
          <a:xfrm>
            <a:off x="-3177" y="-1"/>
            <a:ext cx="12192000" cy="6172201"/>
          </a:xfrm>
          <a:prstGeom prst="rect">
            <a:avLst/>
          </a:prstGeom>
          <a:solidFill>
            <a:schemeClr val="tx1">
              <a:alpha val="40000"/>
            </a:schemeClr>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7" name="Picture 6">
            <a:extLst>
              <a:ext uri="{FF2B5EF4-FFF2-40B4-BE49-F238E27FC236}">
                <a16:creationId xmlns:a16="http://schemas.microsoft.com/office/drawing/2014/main" id="{D590D302-8801-0449-936A-4A619B4F9016}"/>
              </a:ext>
            </a:extLst>
          </p:cNvPr>
          <p:cNvPicPr>
            <a:picLocks noChangeAspect="1"/>
          </p:cNvPicPr>
          <p:nvPr userDrawn="1"/>
        </p:nvPicPr>
        <p:blipFill>
          <a:blip r:embed="rId3"/>
          <a:stretch>
            <a:fillRect/>
          </a:stretch>
        </p:blipFill>
        <p:spPr>
          <a:xfrm>
            <a:off x="4184645" y="2780244"/>
            <a:ext cx="3816356" cy="1306656"/>
          </a:xfrm>
          <a:prstGeom prst="rect">
            <a:avLst/>
          </a:prstGeom>
        </p:spPr>
      </p:pic>
      <p:sp>
        <p:nvSpPr>
          <p:cNvPr id="11" name="Rectangle 10">
            <a:extLst>
              <a:ext uri="{FF2B5EF4-FFF2-40B4-BE49-F238E27FC236}">
                <a16:creationId xmlns:a16="http://schemas.microsoft.com/office/drawing/2014/main" id="{A2FF2B34-F3C6-784E-A07E-924B57443082}"/>
              </a:ext>
            </a:extLst>
          </p:cNvPr>
          <p:cNvSpPr/>
          <p:nvPr userDrawn="1"/>
        </p:nvSpPr>
        <p:spPr>
          <a:xfrm>
            <a:off x="-1" y="6172200"/>
            <a:ext cx="12192000" cy="685800"/>
          </a:xfrm>
          <a:prstGeom prst="rect">
            <a:avLst/>
          </a:prstGeom>
          <a:solidFill>
            <a:schemeClr val="tx1">
              <a:alpha val="60000"/>
            </a:schemeClr>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4" name="Slide Number Placeholder 3">
            <a:extLst>
              <a:ext uri="{FF2B5EF4-FFF2-40B4-BE49-F238E27FC236}">
                <a16:creationId xmlns:a16="http://schemas.microsoft.com/office/drawing/2014/main" id="{F990219E-EC20-BB43-8DC1-4820AF8F03DF}"/>
              </a:ext>
            </a:extLst>
          </p:cNvPr>
          <p:cNvSpPr>
            <a:spLocks noGrp="1"/>
          </p:cNvSpPr>
          <p:nvPr>
            <p:ph type="sldNum" sz="quarter" idx="16"/>
          </p:nvPr>
        </p:nvSpPr>
        <p:spPr/>
        <p:txBody>
          <a:bodyPr/>
          <a:lstStyle>
            <a:lvl1pPr>
              <a:defRPr>
                <a:solidFill>
                  <a:schemeClr val="bg1">
                    <a:alpha val="75000"/>
                  </a:schemeClr>
                </a:solidFill>
                <a:latin typeface="+mn-lt"/>
              </a:defRPr>
            </a:lvl1pPr>
          </a:lstStyle>
          <a:p>
            <a:fld id="{3DB5E446-421A-E746-A83E-D1D14D8D9CBB}" type="slidenum">
              <a:rPr lang="en-US" smtClean="0"/>
              <a:pPr/>
              <a:t>‹#›</a:t>
            </a:fld>
            <a:endParaRPr lang="en-US" dirty="0"/>
          </a:p>
        </p:txBody>
      </p:sp>
      <p:sp>
        <p:nvSpPr>
          <p:cNvPr id="6" name="Footer Placeholder 1">
            <a:extLst>
              <a:ext uri="{FF2B5EF4-FFF2-40B4-BE49-F238E27FC236}">
                <a16:creationId xmlns:a16="http://schemas.microsoft.com/office/drawing/2014/main" id="{5EB4E90A-2303-D447-96CC-C56D5FAE527F}"/>
              </a:ext>
            </a:extLst>
          </p:cNvPr>
          <p:cNvSpPr>
            <a:spLocks noGrp="1"/>
          </p:cNvSpPr>
          <p:nvPr>
            <p:ph type="ftr" sz="quarter" idx="15"/>
          </p:nvPr>
        </p:nvSpPr>
        <p:spPr>
          <a:xfrm>
            <a:off x="3848100" y="6402208"/>
            <a:ext cx="4495800" cy="180351"/>
          </a:xfrm>
        </p:spPr>
        <p:txBody>
          <a:bodyPr/>
          <a:lstStyle>
            <a:lvl1pPr>
              <a:defRPr b="0" i="0">
                <a:solidFill>
                  <a:schemeClr val="bg1">
                    <a:alpha val="75000"/>
                  </a:schemeClr>
                </a:solidFill>
                <a:latin typeface="+mn-lt"/>
              </a:defRPr>
            </a:lvl1pPr>
          </a:lstStyle>
          <a:p>
            <a:r>
              <a:rPr lang="en-US"/>
              <a:t>Copyright © project44 | Confidential</a:t>
            </a:r>
            <a:endParaRPr lang="en-US" dirty="0"/>
          </a:p>
        </p:txBody>
      </p:sp>
    </p:spTree>
    <p:extLst>
      <p:ext uri="{BB962C8B-B14F-4D97-AF65-F5344CB8AC3E}">
        <p14:creationId xmlns:p14="http://schemas.microsoft.com/office/powerpoint/2010/main" val="3814238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AD921D-C3C3-C540-B6E7-91DE167F2285}"/>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6" name="Slide Number Placeholder 5">
            <a:extLst>
              <a:ext uri="{FF2B5EF4-FFF2-40B4-BE49-F238E27FC236}">
                <a16:creationId xmlns:a16="http://schemas.microsoft.com/office/drawing/2014/main" id="{2EE46421-D4E9-D144-BA69-D7FCC735E11F}"/>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
        <p:nvSpPr>
          <p:cNvPr id="9" name="Title Placeholder 1">
            <a:extLst>
              <a:ext uri="{FF2B5EF4-FFF2-40B4-BE49-F238E27FC236}">
                <a16:creationId xmlns:a16="http://schemas.microsoft.com/office/drawing/2014/main" id="{365B661D-A52C-A844-BC29-27A97EE91CAB}"/>
              </a:ext>
            </a:extLst>
          </p:cNvPr>
          <p:cNvSpPr>
            <a:spLocks noGrp="1"/>
          </p:cNvSpPr>
          <p:nvPr>
            <p:ph type="title"/>
          </p:nvPr>
        </p:nvSpPr>
        <p:spPr>
          <a:xfrm>
            <a:off x="838200" y="685800"/>
            <a:ext cx="2953544" cy="2527176"/>
          </a:xfrm>
          <a:prstGeom prst="rect">
            <a:avLst/>
          </a:prstGeom>
        </p:spPr>
        <p:txBody>
          <a:bodyPr vert="horz" lIns="0" tIns="0" rIns="0" bIns="0" rtlCol="0" anchor="ctr" anchorCtr="0">
            <a:normAutofit/>
          </a:bodyPr>
          <a:lstStyle/>
          <a:p>
            <a:pPr lvl="0"/>
            <a:r>
              <a:rPr lang="en-US"/>
              <a:t>Click to edit Master title style</a:t>
            </a:r>
            <a:endParaRPr lang="en-US" dirty="0"/>
          </a:p>
        </p:txBody>
      </p:sp>
      <p:sp>
        <p:nvSpPr>
          <p:cNvPr id="8" name="Rectangle 7">
            <a:extLst>
              <a:ext uri="{FF2B5EF4-FFF2-40B4-BE49-F238E27FC236}">
                <a16:creationId xmlns:a16="http://schemas.microsoft.com/office/drawing/2014/main" id="{9F1829D9-E7FD-4B59-8A91-EC93DBD7E2E8}"/>
              </a:ext>
            </a:extLst>
          </p:cNvPr>
          <p:cNvSpPr/>
          <p:nvPr userDrawn="1"/>
        </p:nvSpPr>
        <p:spPr>
          <a:xfrm>
            <a:off x="4727848" y="-10270"/>
            <a:ext cx="7464152" cy="6182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p>
            <a:pPr algn="ctr"/>
            <a:endParaRPr lang="en-US" sz="933" b="0" i="0" dirty="0">
              <a:solidFill>
                <a:schemeClr val="bg1"/>
              </a:solidFill>
              <a:latin typeface="Arial" panose="020B0604020202020204" pitchFamily="34" charset="0"/>
              <a:ea typeface="Proxima Nova Rg" charset="0"/>
              <a:cs typeface="Proxima Nova Rg" charset="0"/>
            </a:endParaRPr>
          </a:p>
        </p:txBody>
      </p:sp>
      <p:sp>
        <p:nvSpPr>
          <p:cNvPr id="21" name="Content Placeholder 2">
            <a:extLst>
              <a:ext uri="{FF2B5EF4-FFF2-40B4-BE49-F238E27FC236}">
                <a16:creationId xmlns:a16="http://schemas.microsoft.com/office/drawing/2014/main" id="{FC2CC0BC-DC46-4385-8E51-69E74CCD1175}"/>
              </a:ext>
            </a:extLst>
          </p:cNvPr>
          <p:cNvSpPr>
            <a:spLocks noGrp="1"/>
          </p:cNvSpPr>
          <p:nvPr>
            <p:ph sz="quarter" idx="20"/>
          </p:nvPr>
        </p:nvSpPr>
        <p:spPr>
          <a:xfrm>
            <a:off x="5375920" y="757088"/>
            <a:ext cx="5977880" cy="1010816"/>
          </a:xfrm>
        </p:spPr>
        <p:txBody>
          <a:bodyPr>
            <a:normAutofit/>
          </a:bodyPr>
          <a:lstStyle>
            <a:lvl1pPr>
              <a:defRPr sz="1600">
                <a:solidFill>
                  <a:schemeClr val="bg1"/>
                </a:solidFill>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2E367774-6BCD-48CE-8D5D-93124F1BADDA}"/>
              </a:ext>
            </a:extLst>
          </p:cNvPr>
          <p:cNvSpPr>
            <a:spLocks noGrp="1"/>
          </p:cNvSpPr>
          <p:nvPr>
            <p:ph sz="quarter" idx="21"/>
          </p:nvPr>
        </p:nvSpPr>
        <p:spPr>
          <a:xfrm>
            <a:off x="5375920" y="2030867"/>
            <a:ext cx="5977880" cy="1010816"/>
          </a:xfrm>
        </p:spPr>
        <p:txBody>
          <a:bodyPr>
            <a:normAutofit/>
          </a:bodyPr>
          <a:lstStyle>
            <a:lvl1pPr>
              <a:defRPr sz="1600">
                <a:solidFill>
                  <a:schemeClr val="bg1"/>
                </a:solidFill>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A28D9EAA-4982-45D4-B642-590F06B1A034}"/>
              </a:ext>
            </a:extLst>
          </p:cNvPr>
          <p:cNvSpPr>
            <a:spLocks noGrp="1"/>
          </p:cNvSpPr>
          <p:nvPr>
            <p:ph sz="quarter" idx="22"/>
          </p:nvPr>
        </p:nvSpPr>
        <p:spPr>
          <a:xfrm>
            <a:off x="5375920" y="3304646"/>
            <a:ext cx="5977880" cy="1010816"/>
          </a:xfrm>
        </p:spPr>
        <p:txBody>
          <a:bodyPr>
            <a:normAutofit/>
          </a:bodyPr>
          <a:lstStyle>
            <a:lvl1pPr>
              <a:defRPr sz="1600">
                <a:solidFill>
                  <a:schemeClr val="bg1"/>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E27248EC-5890-46A7-A6ED-8ABA57A72199}"/>
              </a:ext>
            </a:extLst>
          </p:cNvPr>
          <p:cNvSpPr>
            <a:spLocks noGrp="1"/>
          </p:cNvSpPr>
          <p:nvPr>
            <p:ph sz="quarter" idx="23"/>
          </p:nvPr>
        </p:nvSpPr>
        <p:spPr>
          <a:xfrm>
            <a:off x="5375920" y="4578424"/>
            <a:ext cx="5977880" cy="1010816"/>
          </a:xfrm>
        </p:spPr>
        <p:txBody>
          <a:bodyPr>
            <a:normAutofit/>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46047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B006D-D1C6-4287-A367-D56E4B736741}"/>
              </a:ext>
            </a:extLst>
          </p:cNvPr>
          <p:cNvSpPr/>
          <p:nvPr userDrawn="1"/>
        </p:nvSpPr>
        <p:spPr>
          <a:xfrm>
            <a:off x="0" y="0"/>
            <a:ext cx="12192000" cy="6172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12" name="Content Placeholder 2">
            <a:extLst>
              <a:ext uri="{FF2B5EF4-FFF2-40B4-BE49-F238E27FC236}">
                <a16:creationId xmlns:a16="http://schemas.microsoft.com/office/drawing/2014/main" id="{17253189-EBEC-4FF0-90E3-71B0153411DA}"/>
              </a:ext>
            </a:extLst>
          </p:cNvPr>
          <p:cNvSpPr>
            <a:spLocks noGrp="1"/>
          </p:cNvSpPr>
          <p:nvPr>
            <p:ph sz="quarter" idx="13"/>
          </p:nvPr>
        </p:nvSpPr>
        <p:spPr>
          <a:xfrm>
            <a:off x="7392144" y="1117104"/>
            <a:ext cx="2593504" cy="1443702"/>
          </a:xfrm>
        </p:spPr>
        <p:txBody>
          <a:bodyPr wrap="square">
            <a:normAutofit/>
          </a:bodyPr>
          <a:lstStyle>
            <a:lvl1pPr>
              <a:defRPr sz="1200">
                <a:solidFill>
                  <a:schemeClr val="bg1"/>
                </a:solidFill>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FDF72BDB-12F2-4D18-9E26-CDBCCC5B0BA5}"/>
              </a:ext>
            </a:extLst>
          </p:cNvPr>
          <p:cNvSpPr>
            <a:spLocks noGrp="1"/>
          </p:cNvSpPr>
          <p:nvPr>
            <p:ph sz="quarter" idx="14"/>
          </p:nvPr>
        </p:nvSpPr>
        <p:spPr>
          <a:xfrm>
            <a:off x="7392144" y="4558804"/>
            <a:ext cx="2593504" cy="1174452"/>
          </a:xfrm>
        </p:spPr>
        <p:txBody>
          <a:bodyPr wrap="square">
            <a:normAutofit/>
          </a:bodyPr>
          <a:lstStyle>
            <a:lvl1pPr>
              <a:defRPr sz="1200">
                <a:solidFill>
                  <a:schemeClr val="bg1"/>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B3041E58-8369-4312-A07C-6910741004E2}"/>
              </a:ext>
            </a:extLst>
          </p:cNvPr>
          <p:cNvSpPr>
            <a:spLocks noGrp="1"/>
          </p:cNvSpPr>
          <p:nvPr>
            <p:ph sz="quarter" idx="15"/>
          </p:nvPr>
        </p:nvSpPr>
        <p:spPr>
          <a:xfrm>
            <a:off x="3575720" y="2865636"/>
            <a:ext cx="2593504" cy="1174452"/>
          </a:xfrm>
        </p:spPr>
        <p:txBody>
          <a:bodyPr wrap="square">
            <a:normAutofit/>
          </a:bodyPr>
          <a:lstStyle>
            <a:lvl1pPr algn="r">
              <a:defRPr sz="1200">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A3AD921D-C3C3-C540-B6E7-91DE167F2285}"/>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6" name="Slide Number Placeholder 5">
            <a:extLst>
              <a:ext uri="{FF2B5EF4-FFF2-40B4-BE49-F238E27FC236}">
                <a16:creationId xmlns:a16="http://schemas.microsoft.com/office/drawing/2014/main" id="{2EE46421-D4E9-D144-BA69-D7FCC735E11F}"/>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
        <p:nvSpPr>
          <p:cNvPr id="9" name="Title Placeholder 1">
            <a:extLst>
              <a:ext uri="{FF2B5EF4-FFF2-40B4-BE49-F238E27FC236}">
                <a16:creationId xmlns:a16="http://schemas.microsoft.com/office/drawing/2014/main" id="{365B661D-A52C-A844-BC29-27A97EE91CAB}"/>
              </a:ext>
            </a:extLst>
          </p:cNvPr>
          <p:cNvSpPr>
            <a:spLocks noGrp="1"/>
          </p:cNvSpPr>
          <p:nvPr>
            <p:ph type="title"/>
          </p:nvPr>
        </p:nvSpPr>
        <p:spPr>
          <a:xfrm>
            <a:off x="838200" y="5157192"/>
            <a:ext cx="10515600" cy="457200"/>
          </a:xfrm>
          <a:prstGeom prst="rect">
            <a:avLst/>
          </a:prstGeom>
        </p:spPr>
        <p:txBody>
          <a:bodyPr vert="horz" lIns="0" tIns="0" rIns="0" bIns="0" rtlCol="0" anchor="ctr" anchorCtr="0">
            <a:normAutofit/>
          </a:bodyPr>
          <a:lstStyle>
            <a:lvl1pPr>
              <a:defRPr>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819268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12AB282-BB14-6342-9A5D-B355678C4A5D}"/>
              </a:ext>
            </a:extLst>
          </p:cNvPr>
          <p:cNvSpPr/>
          <p:nvPr userDrawn="1"/>
        </p:nvSpPr>
        <p:spPr>
          <a:xfrm>
            <a:off x="1" y="1"/>
            <a:ext cx="12191999" cy="6172196"/>
          </a:xfrm>
          <a:prstGeom prst="rect">
            <a:avLst/>
          </a:prstGeom>
          <a:solidFill>
            <a:schemeClr val="tx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3" name="Rectangle 22">
            <a:extLst>
              <a:ext uri="{FF2B5EF4-FFF2-40B4-BE49-F238E27FC236}">
                <a16:creationId xmlns:a16="http://schemas.microsoft.com/office/drawing/2014/main" id="{B6418CE1-5519-B94D-B903-6AC27947D626}"/>
              </a:ext>
            </a:extLst>
          </p:cNvPr>
          <p:cNvSpPr/>
          <p:nvPr userDrawn="1"/>
        </p:nvSpPr>
        <p:spPr>
          <a:xfrm>
            <a:off x="1" y="6172200"/>
            <a:ext cx="12191999" cy="685800"/>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4" name="Slide Number Placeholder 3">
            <a:extLst>
              <a:ext uri="{FF2B5EF4-FFF2-40B4-BE49-F238E27FC236}">
                <a16:creationId xmlns:a16="http://schemas.microsoft.com/office/drawing/2014/main" id="{95819974-851E-CB4F-9554-BA0856FCC973}"/>
              </a:ext>
            </a:extLst>
          </p:cNvPr>
          <p:cNvSpPr>
            <a:spLocks noGrp="1"/>
          </p:cNvSpPr>
          <p:nvPr>
            <p:ph type="sldNum" sz="quarter" idx="11"/>
          </p:nvPr>
        </p:nvSpPr>
        <p:spPr>
          <a:xfrm>
            <a:off x="11544300" y="6424924"/>
            <a:ext cx="457200" cy="180352"/>
          </a:xfrm>
        </p:spPr>
        <p:txBody>
          <a:bodyPr/>
          <a:lstStyle>
            <a:lvl1pPr>
              <a:defRPr>
                <a:solidFill>
                  <a:schemeClr val="bg1">
                    <a:alpha val="75000"/>
                  </a:schemeClr>
                </a:solidFill>
              </a:defRPr>
            </a:lvl1pPr>
          </a:lstStyle>
          <a:p>
            <a:fld id="{3DB5E446-421A-E746-A83E-D1D14D8D9CBB}" type="slidenum">
              <a:rPr lang="en-US" smtClean="0"/>
              <a:pPr/>
              <a:t>‹#›</a:t>
            </a:fld>
            <a:endParaRPr lang="en-US" dirty="0"/>
          </a:p>
        </p:txBody>
      </p:sp>
      <p:pic>
        <p:nvPicPr>
          <p:cNvPr id="8" name="Graphic 7">
            <a:extLst>
              <a:ext uri="{FF2B5EF4-FFF2-40B4-BE49-F238E27FC236}">
                <a16:creationId xmlns:a16="http://schemas.microsoft.com/office/drawing/2014/main" id="{71953AC2-8E41-9542-B2BE-0652B94F9E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7571" y="4055566"/>
            <a:ext cx="616857" cy="616857"/>
          </a:xfrm>
          <a:prstGeom prst="rect">
            <a:avLst/>
          </a:prstGeom>
        </p:spPr>
      </p:pic>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2223402"/>
            <a:ext cx="10341430" cy="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8FAAEE0-AFC7-D84C-A821-72E6E9E42E0A}"/>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bg1"/>
                </a:solidFill>
                <a:latin typeface="+mj-lt"/>
              </a:defRPr>
            </a:lvl1pPr>
          </a:lstStyle>
          <a:p>
            <a:r>
              <a:rPr lang="en-US" dirty="0"/>
              <a:t>Click to edit title</a:t>
            </a:r>
          </a:p>
        </p:txBody>
      </p:sp>
      <p:sp>
        <p:nvSpPr>
          <p:cNvPr id="25" name="Footer Placeholder 1">
            <a:extLst>
              <a:ext uri="{FF2B5EF4-FFF2-40B4-BE49-F238E27FC236}">
                <a16:creationId xmlns:a16="http://schemas.microsoft.com/office/drawing/2014/main" id="{C4D16C6E-0E0A-B349-A0F6-9593C1827813}"/>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alpha val="75000"/>
                  </a:schemeClr>
                </a:solidFill>
                <a:latin typeface="+mn-lt"/>
                <a:cs typeface="Arial" panose="020B0604020202020204" pitchFamily="34" charset="0"/>
              </a:defRPr>
            </a:lvl1pPr>
          </a:lstStyle>
          <a:p>
            <a:r>
              <a:rPr lang="en-US" dirty="0"/>
              <a:t>Copyright © project44 | Confidential</a:t>
            </a:r>
          </a:p>
        </p:txBody>
      </p:sp>
      <p:cxnSp>
        <p:nvCxnSpPr>
          <p:cNvPr id="26" name="Straight Connector 25">
            <a:extLst>
              <a:ext uri="{FF2B5EF4-FFF2-40B4-BE49-F238E27FC236}">
                <a16:creationId xmlns:a16="http://schemas.microsoft.com/office/drawing/2014/main" id="{48614B34-26A5-B94F-931E-C67004EBCD7B}"/>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486984-5888-3C4B-9F1B-8BC82673D694}"/>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7DB38D-BC2F-DF4C-833A-DED442AD3888}"/>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7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12AB282-BB14-6342-9A5D-B355678C4A5D}"/>
              </a:ext>
            </a:extLst>
          </p:cNvPr>
          <p:cNvSpPr/>
          <p:nvPr userDrawn="1"/>
        </p:nvSpPr>
        <p:spPr>
          <a:xfrm>
            <a:off x="1" y="1"/>
            <a:ext cx="12191999" cy="6172196"/>
          </a:xfrm>
          <a:prstGeom prst="rect">
            <a:avLst/>
          </a:prstGeom>
          <a:solidFill>
            <a:schemeClr val="tx1">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3" name="Rectangle 22">
            <a:extLst>
              <a:ext uri="{FF2B5EF4-FFF2-40B4-BE49-F238E27FC236}">
                <a16:creationId xmlns:a16="http://schemas.microsoft.com/office/drawing/2014/main" id="{B6418CE1-5519-B94D-B903-6AC27947D626}"/>
              </a:ext>
            </a:extLst>
          </p:cNvPr>
          <p:cNvSpPr/>
          <p:nvPr userDrawn="1"/>
        </p:nvSpPr>
        <p:spPr>
          <a:xfrm>
            <a:off x="1" y="6172200"/>
            <a:ext cx="12191999" cy="685800"/>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4" name="Slide Number Placeholder 3">
            <a:extLst>
              <a:ext uri="{FF2B5EF4-FFF2-40B4-BE49-F238E27FC236}">
                <a16:creationId xmlns:a16="http://schemas.microsoft.com/office/drawing/2014/main" id="{95819974-851E-CB4F-9554-BA0856FCC973}"/>
              </a:ext>
            </a:extLst>
          </p:cNvPr>
          <p:cNvSpPr>
            <a:spLocks noGrp="1"/>
          </p:cNvSpPr>
          <p:nvPr>
            <p:ph type="sldNum" sz="quarter" idx="11"/>
          </p:nvPr>
        </p:nvSpPr>
        <p:spPr>
          <a:xfrm>
            <a:off x="11544300" y="6424924"/>
            <a:ext cx="457200" cy="180352"/>
          </a:xfrm>
        </p:spPr>
        <p:txBody>
          <a:bodyPr/>
          <a:lstStyle>
            <a:lvl1pPr>
              <a:defRPr>
                <a:solidFill>
                  <a:schemeClr val="bg1">
                    <a:alpha val="75000"/>
                  </a:schemeClr>
                </a:solidFill>
              </a:defRPr>
            </a:lvl1pPr>
          </a:lstStyle>
          <a:p>
            <a:fld id="{3DB5E446-421A-E746-A83E-D1D14D8D9CBB}" type="slidenum">
              <a:rPr lang="en-US" smtClean="0"/>
              <a:pPr/>
              <a:t>‹#›</a:t>
            </a:fld>
            <a:endParaRPr lang="en-US" dirty="0"/>
          </a:p>
        </p:txBody>
      </p:sp>
      <p:pic>
        <p:nvPicPr>
          <p:cNvPr id="8" name="Graphic 7">
            <a:extLst>
              <a:ext uri="{FF2B5EF4-FFF2-40B4-BE49-F238E27FC236}">
                <a16:creationId xmlns:a16="http://schemas.microsoft.com/office/drawing/2014/main" id="{71953AC2-8E41-9542-B2BE-0652B94F9E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7571" y="4055566"/>
            <a:ext cx="616857" cy="616857"/>
          </a:xfrm>
          <a:prstGeom prst="rect">
            <a:avLst/>
          </a:prstGeom>
        </p:spPr>
      </p:pic>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2223402"/>
            <a:ext cx="10341430" cy="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Footer Placeholder 1">
            <a:extLst>
              <a:ext uri="{FF2B5EF4-FFF2-40B4-BE49-F238E27FC236}">
                <a16:creationId xmlns:a16="http://schemas.microsoft.com/office/drawing/2014/main" id="{C4D16C6E-0E0A-B349-A0F6-9593C1827813}"/>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alpha val="75000"/>
                  </a:schemeClr>
                </a:solidFill>
                <a:latin typeface="+mn-lt"/>
                <a:cs typeface="Arial" panose="020B0604020202020204" pitchFamily="34" charset="0"/>
              </a:defRPr>
            </a:lvl1pPr>
          </a:lstStyle>
          <a:p>
            <a:r>
              <a:rPr lang="en-US" dirty="0"/>
              <a:t>Copyright © project44 | Confidential</a:t>
            </a:r>
          </a:p>
        </p:txBody>
      </p:sp>
      <p:cxnSp>
        <p:nvCxnSpPr>
          <p:cNvPr id="26" name="Straight Connector 25">
            <a:extLst>
              <a:ext uri="{FF2B5EF4-FFF2-40B4-BE49-F238E27FC236}">
                <a16:creationId xmlns:a16="http://schemas.microsoft.com/office/drawing/2014/main" id="{48614B34-26A5-B94F-931E-C67004EBCD7B}"/>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486984-5888-3C4B-9F1B-8BC82673D694}"/>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7DB38D-BC2F-DF4C-833A-DED442AD3888}"/>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7BC4FB96-3900-A14E-B647-49E0191E9A86}"/>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bg1"/>
                </a:solidFill>
                <a:latin typeface="+mj-lt"/>
              </a:defRPr>
            </a:lvl1pPr>
          </a:lstStyle>
          <a:p>
            <a:r>
              <a:rPr lang="en-US" dirty="0"/>
              <a:t>Click to edit title</a:t>
            </a:r>
          </a:p>
        </p:txBody>
      </p:sp>
    </p:spTree>
    <p:extLst>
      <p:ext uri="{BB962C8B-B14F-4D97-AF65-F5344CB8AC3E}">
        <p14:creationId xmlns:p14="http://schemas.microsoft.com/office/powerpoint/2010/main" val="288447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0D3FD1-AE0D-F44B-913B-58C56C48E33E}"/>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5" name="Slide Number Placeholder 4">
            <a:extLst>
              <a:ext uri="{FF2B5EF4-FFF2-40B4-BE49-F238E27FC236}">
                <a16:creationId xmlns:a16="http://schemas.microsoft.com/office/drawing/2014/main" id="{D4DFE5F2-15F8-644D-9259-DDA58A52964C}"/>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
        <p:nvSpPr>
          <p:cNvPr id="6" name="Title 5">
            <a:extLst>
              <a:ext uri="{FF2B5EF4-FFF2-40B4-BE49-F238E27FC236}">
                <a16:creationId xmlns:a16="http://schemas.microsoft.com/office/drawing/2014/main" id="{C6026CB6-10DD-A54E-8398-2B98C7C81F6D}"/>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9" name="Content Placeholder 2">
            <a:extLst>
              <a:ext uri="{FF2B5EF4-FFF2-40B4-BE49-F238E27FC236}">
                <a16:creationId xmlns:a16="http://schemas.microsoft.com/office/drawing/2014/main" id="{CB7EBDA3-C3E4-0E4B-B42E-88F3A97134F6}"/>
              </a:ext>
            </a:extLst>
          </p:cNvPr>
          <p:cNvSpPr>
            <a:spLocks noGrp="1"/>
          </p:cNvSpPr>
          <p:nvPr>
            <p:ph sz="quarter" idx="12"/>
          </p:nvPr>
        </p:nvSpPr>
        <p:spPr>
          <a:xfrm>
            <a:off x="838200" y="1371600"/>
            <a:ext cx="508406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0EE7595-E7A7-0943-91D8-CBF16FE980E6}"/>
              </a:ext>
            </a:extLst>
          </p:cNvPr>
          <p:cNvSpPr>
            <a:spLocks noGrp="1"/>
          </p:cNvSpPr>
          <p:nvPr>
            <p:ph sz="quarter" idx="13"/>
          </p:nvPr>
        </p:nvSpPr>
        <p:spPr>
          <a:xfrm>
            <a:off x="6282591" y="1371600"/>
            <a:ext cx="508406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60B94C-19D2-9044-8D49-B2953EE86691}"/>
              </a:ext>
            </a:extLst>
          </p:cNvPr>
          <p:cNvSpPr/>
          <p:nvPr userDrawn="1"/>
        </p:nvSpPr>
        <p:spPr>
          <a:xfrm>
            <a:off x="1" y="1"/>
            <a:ext cx="12191999" cy="6172196"/>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8" name="Graphic 7">
            <a:extLst>
              <a:ext uri="{FF2B5EF4-FFF2-40B4-BE49-F238E27FC236}">
                <a16:creationId xmlns:a16="http://schemas.microsoft.com/office/drawing/2014/main" id="{71953AC2-8E41-9542-B2BE-0652B94F9ED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7571" y="4055566"/>
            <a:ext cx="616857" cy="616857"/>
          </a:xfrm>
          <a:prstGeom prst="rect">
            <a:avLst/>
          </a:prstGeom>
        </p:spPr>
      </p:pic>
      <p:cxnSp>
        <p:nvCxnSpPr>
          <p:cNvPr id="10" name="Straight Connector 9">
            <a:extLst>
              <a:ext uri="{FF2B5EF4-FFF2-40B4-BE49-F238E27FC236}">
                <a16:creationId xmlns:a16="http://schemas.microsoft.com/office/drawing/2014/main" id="{CA7E014E-C747-3047-97E8-DC6D28AC6F08}"/>
              </a:ext>
            </a:extLst>
          </p:cNvPr>
          <p:cNvCxnSpPr>
            <a:cxnSpLocks/>
          </p:cNvCxnSpPr>
          <p:nvPr userDrawn="1"/>
        </p:nvCxnSpPr>
        <p:spPr>
          <a:xfrm flipV="1">
            <a:off x="6672943" y="4343744"/>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E931A5-8D3F-DD4B-9AC0-5277ACF51AC4}"/>
              </a:ext>
            </a:extLst>
          </p:cNvPr>
          <p:cNvCxnSpPr>
            <a:cxnSpLocks/>
          </p:cNvCxnSpPr>
          <p:nvPr userDrawn="1"/>
        </p:nvCxnSpPr>
        <p:spPr>
          <a:xfrm flipV="1">
            <a:off x="925285" y="4364461"/>
            <a:ext cx="4593771" cy="2025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0CDEE7-5B9F-2D4E-80E5-80E9AAC491C2}"/>
              </a:ext>
            </a:extLst>
          </p:cNvPr>
          <p:cNvCxnSpPr>
            <a:cxnSpLocks/>
          </p:cNvCxnSpPr>
          <p:nvPr userDrawn="1"/>
        </p:nvCxnSpPr>
        <p:spPr>
          <a:xfrm>
            <a:off x="925284" y="2223402"/>
            <a:ext cx="10341430" cy="0"/>
          </a:xfrm>
          <a:prstGeom prst="line">
            <a:avLst/>
          </a:prstGeom>
          <a:ln w="9525"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89CCE05-A822-1642-B9D3-AFE4B33D7CB3}"/>
              </a:ext>
            </a:extLst>
          </p:cNvPr>
          <p:cNvSpPr/>
          <p:nvPr userDrawn="1"/>
        </p:nvSpPr>
        <p:spPr>
          <a:xfrm>
            <a:off x="1" y="6172200"/>
            <a:ext cx="12191999" cy="685800"/>
          </a:xfrm>
          <a:prstGeom prst="rect">
            <a:avLst/>
          </a:prstGeom>
          <a:solidFill>
            <a:schemeClr val="tx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18" name="Slide Number Placeholder 3">
            <a:extLst>
              <a:ext uri="{FF2B5EF4-FFF2-40B4-BE49-F238E27FC236}">
                <a16:creationId xmlns:a16="http://schemas.microsoft.com/office/drawing/2014/main" id="{14507636-3EF5-6D4E-92BD-07E86D2FE514}"/>
              </a:ext>
            </a:extLst>
          </p:cNvPr>
          <p:cNvSpPr>
            <a:spLocks noGrp="1"/>
          </p:cNvSpPr>
          <p:nvPr>
            <p:ph type="sldNum" sz="quarter" idx="11"/>
          </p:nvPr>
        </p:nvSpPr>
        <p:spPr>
          <a:xfrm>
            <a:off x="11544300" y="6424924"/>
            <a:ext cx="457200" cy="180352"/>
          </a:xfrm>
        </p:spPr>
        <p:txBody>
          <a:bodyPr/>
          <a:lstStyle>
            <a:lvl1pPr>
              <a:defRPr>
                <a:solidFill>
                  <a:schemeClr val="bg1">
                    <a:alpha val="75000"/>
                  </a:schemeClr>
                </a:solidFill>
              </a:defRPr>
            </a:lvl1pPr>
          </a:lstStyle>
          <a:p>
            <a:fld id="{3DB5E446-421A-E746-A83E-D1D14D8D9CBB}" type="slidenum">
              <a:rPr lang="en-US" smtClean="0"/>
              <a:pPr/>
              <a:t>‹#›</a:t>
            </a:fld>
            <a:endParaRPr lang="en-US" dirty="0"/>
          </a:p>
        </p:txBody>
      </p:sp>
      <p:sp>
        <p:nvSpPr>
          <p:cNvPr id="19" name="Footer Placeholder 1">
            <a:extLst>
              <a:ext uri="{FF2B5EF4-FFF2-40B4-BE49-F238E27FC236}">
                <a16:creationId xmlns:a16="http://schemas.microsoft.com/office/drawing/2014/main" id="{468C8CB2-3078-0C4E-9C38-4DEE4B5A7C2C}"/>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alpha val="75000"/>
                  </a:schemeClr>
                </a:solidFill>
                <a:latin typeface="+mn-lt"/>
                <a:cs typeface="Arial" panose="020B0604020202020204" pitchFamily="34" charset="0"/>
              </a:defRPr>
            </a:lvl1pPr>
          </a:lstStyle>
          <a:p>
            <a:r>
              <a:rPr lang="en-US" dirty="0"/>
              <a:t>Copyright © project44 | Confidential</a:t>
            </a:r>
          </a:p>
        </p:txBody>
      </p:sp>
      <p:cxnSp>
        <p:nvCxnSpPr>
          <p:cNvPr id="20" name="Straight Connector 19">
            <a:extLst>
              <a:ext uri="{FF2B5EF4-FFF2-40B4-BE49-F238E27FC236}">
                <a16:creationId xmlns:a16="http://schemas.microsoft.com/office/drawing/2014/main" id="{75BB740D-C22F-D349-AE78-F497419BF4B0}"/>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E86FC3-DE5B-2747-B014-56BE1129AD44}"/>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67A37A-3389-7D4D-AC88-61D5D3EE6920}"/>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2442F2F-C4CF-7D4C-AB85-C5CEF10B7B88}"/>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bg1"/>
                </a:solidFill>
                <a:latin typeface="+mj-lt"/>
              </a:defRPr>
            </a:lvl1pPr>
          </a:lstStyle>
          <a:p>
            <a:r>
              <a:rPr lang="en-US" dirty="0"/>
              <a:t>Click to edit title</a:t>
            </a:r>
          </a:p>
        </p:txBody>
      </p:sp>
    </p:spTree>
    <p:extLst>
      <p:ext uri="{BB962C8B-B14F-4D97-AF65-F5344CB8AC3E}">
        <p14:creationId xmlns:p14="http://schemas.microsoft.com/office/powerpoint/2010/main" val="3539893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Custom">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F101C3D-C597-3346-BA92-87C88D4990FD}"/>
              </a:ext>
            </a:extLst>
          </p:cNvPr>
          <p:cNvSpPr/>
          <p:nvPr userDrawn="1"/>
        </p:nvSpPr>
        <p:spPr>
          <a:xfrm>
            <a:off x="0" y="0"/>
            <a:ext cx="12192000" cy="6858000"/>
          </a:xfrm>
          <a:prstGeom prst="rect">
            <a:avLst/>
          </a:prstGeom>
          <a:solidFill>
            <a:schemeClr val="tx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4" name="Picture Placeholder 7">
            <a:extLst>
              <a:ext uri="{FF2B5EF4-FFF2-40B4-BE49-F238E27FC236}">
                <a16:creationId xmlns:a16="http://schemas.microsoft.com/office/drawing/2014/main" id="{F303BFC1-05D5-AC45-9726-DEE86909FD90}"/>
              </a:ext>
            </a:extLst>
          </p:cNvPr>
          <p:cNvSpPr>
            <a:spLocks noGrp="1"/>
          </p:cNvSpPr>
          <p:nvPr>
            <p:ph type="pic" sz="quarter" idx="10" hasCustomPrompt="1"/>
          </p:nvPr>
        </p:nvSpPr>
        <p:spPr>
          <a:xfrm>
            <a:off x="-1" y="0"/>
            <a:ext cx="12192001" cy="6172199"/>
          </a:xfrm>
          <a:prstGeom prst="rect">
            <a:avLst/>
          </a:prstGeom>
          <a:solidFill>
            <a:schemeClr val="tx1">
              <a:alpha val="50000"/>
            </a:schemeClr>
          </a:solidFill>
        </p:spPr>
        <p:txBody>
          <a:bodyPr tIns="365760">
            <a:normAutofit/>
          </a:bodyPr>
          <a:lstStyle>
            <a:lvl1pPr algn="ctr">
              <a:defRPr sz="2000" b="0" i="0">
                <a:solidFill>
                  <a:schemeClr val="bg1"/>
                </a:solidFill>
                <a:latin typeface="Arial" panose="020B0604020202020204" pitchFamily="34" charset="0"/>
              </a:defRPr>
            </a:lvl1pPr>
          </a:lstStyle>
          <a:p>
            <a:r>
              <a:rPr lang="en-US" dirty="0"/>
              <a:t>Click icon to add picture or drag and drop image onto slide.</a:t>
            </a:r>
            <a:br>
              <a:rPr lang="en-US" dirty="0"/>
            </a:br>
            <a:r>
              <a:rPr lang="en-US" dirty="0"/>
              <a:t>Next, adjust picture transparency so the title is more visible</a:t>
            </a:r>
          </a:p>
        </p:txBody>
      </p:sp>
      <p:sp>
        <p:nvSpPr>
          <p:cNvPr id="27" name="Slide Number Placeholder 3">
            <a:extLst>
              <a:ext uri="{FF2B5EF4-FFF2-40B4-BE49-F238E27FC236}">
                <a16:creationId xmlns:a16="http://schemas.microsoft.com/office/drawing/2014/main" id="{34B3050E-320F-8943-A554-4FD298D49683}"/>
              </a:ext>
            </a:extLst>
          </p:cNvPr>
          <p:cNvSpPr>
            <a:spLocks noGrp="1"/>
          </p:cNvSpPr>
          <p:nvPr>
            <p:ph type="sldNum" sz="quarter" idx="11"/>
          </p:nvPr>
        </p:nvSpPr>
        <p:spPr>
          <a:xfrm>
            <a:off x="11544300" y="6424924"/>
            <a:ext cx="457200" cy="180352"/>
          </a:xfrm>
        </p:spPr>
        <p:txBody>
          <a:bodyPr/>
          <a:lstStyle>
            <a:lvl1pPr>
              <a:defRPr>
                <a:solidFill>
                  <a:schemeClr val="bg1">
                    <a:alpha val="75000"/>
                  </a:schemeClr>
                </a:solidFill>
              </a:defRPr>
            </a:lvl1pPr>
          </a:lstStyle>
          <a:p>
            <a:fld id="{3DB5E446-421A-E746-A83E-D1D14D8D9CBB}" type="slidenum">
              <a:rPr lang="en-US" smtClean="0"/>
              <a:pPr/>
              <a:t>‹#›</a:t>
            </a:fld>
            <a:endParaRPr lang="en-US" dirty="0"/>
          </a:p>
        </p:txBody>
      </p:sp>
      <p:sp>
        <p:nvSpPr>
          <p:cNvPr id="28" name="Footer Placeholder 1">
            <a:extLst>
              <a:ext uri="{FF2B5EF4-FFF2-40B4-BE49-F238E27FC236}">
                <a16:creationId xmlns:a16="http://schemas.microsoft.com/office/drawing/2014/main" id="{B0FABD58-08C4-0248-A408-0B4EC9E39411}"/>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alpha val="75000"/>
                  </a:schemeClr>
                </a:solidFill>
                <a:latin typeface="+mn-lt"/>
                <a:cs typeface="Arial" panose="020B0604020202020204" pitchFamily="34" charset="0"/>
              </a:defRPr>
            </a:lvl1pPr>
          </a:lstStyle>
          <a:p>
            <a:r>
              <a:rPr lang="en-US"/>
              <a:t>Copyright © project44 | Confidential</a:t>
            </a:r>
            <a:endParaRPr lang="en-US" dirty="0"/>
          </a:p>
        </p:txBody>
      </p:sp>
      <p:cxnSp>
        <p:nvCxnSpPr>
          <p:cNvPr id="29" name="Straight Connector 28">
            <a:extLst>
              <a:ext uri="{FF2B5EF4-FFF2-40B4-BE49-F238E27FC236}">
                <a16:creationId xmlns:a16="http://schemas.microsoft.com/office/drawing/2014/main" id="{51F62654-A6B2-DC43-873E-1AA35229A6C5}"/>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74679A-5FDC-264D-BE35-F84017C9D3CE}"/>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3DB7C6-8091-5741-9E01-65808FDF9010}"/>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B3F24D06-B690-5E44-B4A0-8D0D6BB9A2B5}"/>
              </a:ext>
            </a:extLst>
          </p:cNvPr>
          <p:cNvSpPr>
            <a:spLocks noGrp="1"/>
          </p:cNvSpPr>
          <p:nvPr>
            <p:ph type="title" hasCustomPrompt="1"/>
          </p:nvPr>
        </p:nvSpPr>
        <p:spPr>
          <a:xfrm>
            <a:off x="1206909" y="2731745"/>
            <a:ext cx="9778180" cy="1124374"/>
          </a:xfrm>
          <a:prstGeom prst="rect">
            <a:avLst/>
          </a:prstGeom>
          <a:noFill/>
          <a:ln w="50800">
            <a:noFill/>
          </a:ln>
        </p:spPr>
        <p:txBody>
          <a:bodyPr wrap="square" lIns="0" tIns="0" rIns="0" bIns="0" anchor="ctr">
            <a:normAutofit/>
          </a:bodyPr>
          <a:lstStyle>
            <a:lvl1pPr algn="ctr">
              <a:lnSpc>
                <a:spcPct val="80000"/>
              </a:lnSpc>
              <a:defRPr sz="4400" b="1" i="0" cap="none" spc="-100" baseline="0">
                <a:solidFill>
                  <a:schemeClr val="bg1"/>
                </a:solidFill>
                <a:latin typeface="Arial" panose="020B0604020202020204" pitchFamily="34" charset="0"/>
              </a:defRPr>
            </a:lvl1pPr>
          </a:lstStyle>
          <a:p>
            <a:r>
              <a:rPr lang="en-US" dirty="0"/>
              <a:t>Click to edit title</a:t>
            </a:r>
          </a:p>
        </p:txBody>
      </p:sp>
      <p:pic>
        <p:nvPicPr>
          <p:cNvPr id="11" name="Graphic 10">
            <a:extLst>
              <a:ext uri="{FF2B5EF4-FFF2-40B4-BE49-F238E27FC236}">
                <a16:creationId xmlns:a16="http://schemas.microsoft.com/office/drawing/2014/main" id="{B08874AE-CF81-0142-BE8E-DD001816BB7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56230" y="6349055"/>
            <a:ext cx="332090" cy="332090"/>
          </a:xfrm>
          <a:prstGeom prst="rect">
            <a:avLst/>
          </a:prstGeom>
        </p:spPr>
      </p:pic>
    </p:spTree>
    <p:extLst>
      <p:ext uri="{BB962C8B-B14F-4D97-AF65-F5344CB8AC3E}">
        <p14:creationId xmlns:p14="http://schemas.microsoft.com/office/powerpoint/2010/main" val="4271651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0B57DE-E19E-E546-A482-8A787AB8575F}"/>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5" name="Subtitle 2">
            <a:extLst>
              <a:ext uri="{FF2B5EF4-FFF2-40B4-BE49-F238E27FC236}">
                <a16:creationId xmlns:a16="http://schemas.microsoft.com/office/drawing/2014/main" id="{A4D67F5E-B463-684B-999F-D62AB39F219E}"/>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 name="Rectangle 1">
            <a:extLst>
              <a:ext uri="{FF2B5EF4-FFF2-40B4-BE49-F238E27FC236}">
                <a16:creationId xmlns:a16="http://schemas.microsoft.com/office/drawing/2014/main" id="{79175437-612C-1B40-8AD6-3A7A984CC179}"/>
              </a:ext>
            </a:extLst>
          </p:cNvPr>
          <p:cNvSpPr/>
          <p:nvPr userDrawn="1"/>
        </p:nvSpPr>
        <p:spPr>
          <a:xfrm>
            <a:off x="6169279" y="-3188"/>
            <a:ext cx="6022721" cy="6172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cxnSp>
        <p:nvCxnSpPr>
          <p:cNvPr id="9" name="Straight Connector 8">
            <a:extLst>
              <a:ext uri="{FF2B5EF4-FFF2-40B4-BE49-F238E27FC236}">
                <a16:creationId xmlns:a16="http://schemas.microsoft.com/office/drawing/2014/main" id="{0FD5894E-A258-A44D-96AE-AF207D41F268}"/>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607846-8DFB-4B41-8F03-4920388A3EF1}"/>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D7A225-0FC1-1E45-820B-7286AFAA0532}"/>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831BA057-88B8-8B4E-92DB-DF1EDDDCF088}"/>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17" name="Footer Placeholder 1">
            <a:extLst>
              <a:ext uri="{FF2B5EF4-FFF2-40B4-BE49-F238E27FC236}">
                <a16:creationId xmlns:a16="http://schemas.microsoft.com/office/drawing/2014/main" id="{F22222CC-4941-6D47-BBD4-72EE06E6602A}"/>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spTree>
    <p:extLst>
      <p:ext uri="{BB962C8B-B14F-4D97-AF65-F5344CB8AC3E}">
        <p14:creationId xmlns:p14="http://schemas.microsoft.com/office/powerpoint/2010/main" val="1014360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20" name="Slide Number Placeholder 3">
            <a:extLst>
              <a:ext uri="{FF2B5EF4-FFF2-40B4-BE49-F238E27FC236}">
                <a16:creationId xmlns:a16="http://schemas.microsoft.com/office/drawing/2014/main" id="{68D6305E-1C29-3C4C-87F9-067F8773C2E0}"/>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21" name="Footer Placeholder 1">
            <a:extLst>
              <a:ext uri="{FF2B5EF4-FFF2-40B4-BE49-F238E27FC236}">
                <a16:creationId xmlns:a16="http://schemas.microsoft.com/office/drawing/2014/main" id="{F1F063B3-56D5-4942-8B86-1D13835EDDDC}"/>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pic>
        <p:nvPicPr>
          <p:cNvPr id="9" name="Picture 8">
            <a:extLst>
              <a:ext uri="{FF2B5EF4-FFF2-40B4-BE49-F238E27FC236}">
                <a16:creationId xmlns:a16="http://schemas.microsoft.com/office/drawing/2014/main" id="{99210F39-74B5-814F-A581-4329552CE757}"/>
              </a:ext>
            </a:extLst>
          </p:cNvPr>
          <p:cNvPicPr>
            <a:picLocks noChangeAspect="1"/>
          </p:cNvPicPr>
          <p:nvPr userDrawn="1"/>
        </p:nvPicPr>
        <p:blipFill>
          <a:blip r:embed="rId3"/>
          <a:srcRect/>
          <a:stretch/>
        </p:blipFill>
        <p:spPr>
          <a:xfrm>
            <a:off x="6166104" y="1827"/>
            <a:ext cx="6025896" cy="6170373"/>
          </a:xfrm>
          <a:prstGeom prst="rect">
            <a:avLst/>
          </a:prstGeom>
        </p:spPr>
      </p:pic>
      <p:cxnSp>
        <p:nvCxnSpPr>
          <p:cNvPr id="10" name="Straight Connector 9">
            <a:extLst>
              <a:ext uri="{FF2B5EF4-FFF2-40B4-BE49-F238E27FC236}">
                <a16:creationId xmlns:a16="http://schemas.microsoft.com/office/drawing/2014/main" id="{15D3289D-D5C4-7044-BD5B-3F89AFBA11B2}"/>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6790BB-4513-FD45-9B20-1C0228E0DF70}"/>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2478E5-C024-E841-9EF2-CA24A8547BB9}"/>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BE5C90F-56A0-FD43-831E-E6D560872D65}"/>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6" name="Subtitle 2">
            <a:extLst>
              <a:ext uri="{FF2B5EF4-FFF2-40B4-BE49-F238E27FC236}">
                <a16:creationId xmlns:a16="http://schemas.microsoft.com/office/drawing/2014/main" id="{D1FB6DA6-9A73-B841-BBF8-BD6CB2C4BD6C}"/>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Tree>
    <p:extLst>
      <p:ext uri="{BB962C8B-B14F-4D97-AF65-F5344CB8AC3E}">
        <p14:creationId xmlns:p14="http://schemas.microsoft.com/office/powerpoint/2010/main" val="2043761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9" name="Picture 8">
            <a:extLst>
              <a:ext uri="{FF2B5EF4-FFF2-40B4-BE49-F238E27FC236}">
                <a16:creationId xmlns:a16="http://schemas.microsoft.com/office/drawing/2014/main" id="{2078C6CB-29BA-1B4C-A105-65095486C55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164314" y="0"/>
            <a:ext cx="6027685" cy="6172200"/>
          </a:xfrm>
          <a:prstGeom prst="rect">
            <a:avLst/>
          </a:prstGeom>
        </p:spPr>
      </p:pic>
      <p:cxnSp>
        <p:nvCxnSpPr>
          <p:cNvPr id="10" name="Straight Connector 9">
            <a:extLst>
              <a:ext uri="{FF2B5EF4-FFF2-40B4-BE49-F238E27FC236}">
                <a16:creationId xmlns:a16="http://schemas.microsoft.com/office/drawing/2014/main" id="{9C9600C2-2ECE-C342-B896-799085DA3A36}"/>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32844D-7D31-3C48-BF21-8818A234C8B1}"/>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E84FDB-8203-FF47-9CF7-9DBFF4641DC9}"/>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0C8D508-33AF-6645-BE07-67239F9B5E15}"/>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6" name="Subtitle 2">
            <a:extLst>
              <a:ext uri="{FF2B5EF4-FFF2-40B4-BE49-F238E27FC236}">
                <a16:creationId xmlns:a16="http://schemas.microsoft.com/office/drawing/2014/main" id="{DB8C981B-580B-A140-9A73-2C3DA399CB6C}"/>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17" name="Slide Number Placeholder 3">
            <a:extLst>
              <a:ext uri="{FF2B5EF4-FFF2-40B4-BE49-F238E27FC236}">
                <a16:creationId xmlns:a16="http://schemas.microsoft.com/office/drawing/2014/main" id="{7C46CCCB-0F30-B74C-97F2-1C4893FF93F6}"/>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22" name="Footer Placeholder 1">
            <a:extLst>
              <a:ext uri="{FF2B5EF4-FFF2-40B4-BE49-F238E27FC236}">
                <a16:creationId xmlns:a16="http://schemas.microsoft.com/office/drawing/2014/main" id="{7002F82F-466C-E14C-9E73-9D176F4FA2DE}"/>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spTree>
    <p:extLst>
      <p:ext uri="{BB962C8B-B14F-4D97-AF65-F5344CB8AC3E}">
        <p14:creationId xmlns:p14="http://schemas.microsoft.com/office/powerpoint/2010/main" val="47492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4">
    <p:spTree>
      <p:nvGrpSpPr>
        <p:cNvPr id="1" name=""/>
        <p:cNvGrpSpPr/>
        <p:nvPr/>
      </p:nvGrpSpPr>
      <p:grpSpPr>
        <a:xfrm>
          <a:off x="0" y="0"/>
          <a:ext cx="0" cy="0"/>
          <a:chOff x="0" y="0"/>
          <a:chExt cx="0" cy="0"/>
        </a:xfrm>
      </p:grpSpPr>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9" name="Picture 8">
            <a:extLst>
              <a:ext uri="{FF2B5EF4-FFF2-40B4-BE49-F238E27FC236}">
                <a16:creationId xmlns:a16="http://schemas.microsoft.com/office/drawing/2014/main" id="{4BEE5944-D3B9-724B-89F2-726027304C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6164314" y="0"/>
            <a:ext cx="6027686" cy="6172200"/>
          </a:xfrm>
          <a:prstGeom prst="rect">
            <a:avLst/>
          </a:prstGeom>
        </p:spPr>
      </p:pic>
      <p:cxnSp>
        <p:nvCxnSpPr>
          <p:cNvPr id="10" name="Straight Connector 9">
            <a:extLst>
              <a:ext uri="{FF2B5EF4-FFF2-40B4-BE49-F238E27FC236}">
                <a16:creationId xmlns:a16="http://schemas.microsoft.com/office/drawing/2014/main" id="{CCFBF65F-B426-6A4B-8378-D0FD7086AFBF}"/>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945716-D253-0640-899F-B7D087E1C035}"/>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F0DB1-B0B4-1A43-8A77-879F910912C7}"/>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6419B2F-85C4-B440-8C33-44CF3115F230}"/>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6" name="Subtitle 2">
            <a:extLst>
              <a:ext uri="{FF2B5EF4-FFF2-40B4-BE49-F238E27FC236}">
                <a16:creationId xmlns:a16="http://schemas.microsoft.com/office/drawing/2014/main" id="{F16954ED-CD54-7A4F-B86A-739CBC9021F0}"/>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14" name="Slide Number Placeholder 3">
            <a:extLst>
              <a:ext uri="{FF2B5EF4-FFF2-40B4-BE49-F238E27FC236}">
                <a16:creationId xmlns:a16="http://schemas.microsoft.com/office/drawing/2014/main" id="{9B28584D-2357-9F49-9050-4C8307E0A5AA}"/>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15" name="Footer Placeholder 1">
            <a:extLst>
              <a:ext uri="{FF2B5EF4-FFF2-40B4-BE49-F238E27FC236}">
                <a16:creationId xmlns:a16="http://schemas.microsoft.com/office/drawing/2014/main" id="{8C1741F3-E640-5E40-9FC7-0824068B754D}"/>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spTree>
    <p:extLst>
      <p:ext uri="{BB962C8B-B14F-4D97-AF65-F5344CB8AC3E}">
        <p14:creationId xmlns:p14="http://schemas.microsoft.com/office/powerpoint/2010/main" val="2225603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5">
    <p:spTree>
      <p:nvGrpSpPr>
        <p:cNvPr id="1" name=""/>
        <p:cNvGrpSpPr/>
        <p:nvPr/>
      </p:nvGrpSpPr>
      <p:grpSpPr>
        <a:xfrm>
          <a:off x="0" y="0"/>
          <a:ext cx="0" cy="0"/>
          <a:chOff x="0" y="0"/>
          <a:chExt cx="0" cy="0"/>
        </a:xfrm>
      </p:grpSpPr>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9" name="Picture 8">
            <a:extLst>
              <a:ext uri="{FF2B5EF4-FFF2-40B4-BE49-F238E27FC236}">
                <a16:creationId xmlns:a16="http://schemas.microsoft.com/office/drawing/2014/main" id="{D56ECC2C-2B6F-7649-A16C-6375B75F21B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 b="-1"/>
          <a:stretch/>
        </p:blipFill>
        <p:spPr>
          <a:xfrm>
            <a:off x="6164317" y="1"/>
            <a:ext cx="6027682" cy="6172200"/>
          </a:xfrm>
          <a:prstGeom prst="rect">
            <a:avLst/>
          </a:prstGeom>
        </p:spPr>
      </p:pic>
      <p:cxnSp>
        <p:nvCxnSpPr>
          <p:cNvPr id="10" name="Straight Connector 9">
            <a:extLst>
              <a:ext uri="{FF2B5EF4-FFF2-40B4-BE49-F238E27FC236}">
                <a16:creationId xmlns:a16="http://schemas.microsoft.com/office/drawing/2014/main" id="{506C8DF3-1939-DC44-8EC1-4679823101D1}"/>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8FC768-48CF-5D41-96B5-3BE5C4DD5C8F}"/>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8BFA19-5E39-4145-84C3-25D3B2E99A27}"/>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BF28840-2299-8545-B882-7837869A966D}"/>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6" name="Subtitle 2">
            <a:extLst>
              <a:ext uri="{FF2B5EF4-FFF2-40B4-BE49-F238E27FC236}">
                <a16:creationId xmlns:a16="http://schemas.microsoft.com/office/drawing/2014/main" id="{7F361D05-215E-0E40-B6E0-5447D2365776}"/>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14" name="Slide Number Placeholder 3">
            <a:extLst>
              <a:ext uri="{FF2B5EF4-FFF2-40B4-BE49-F238E27FC236}">
                <a16:creationId xmlns:a16="http://schemas.microsoft.com/office/drawing/2014/main" id="{0FF2D4DD-20DC-CD49-AB64-7D4A5FFE4355}"/>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15" name="Footer Placeholder 1">
            <a:extLst>
              <a:ext uri="{FF2B5EF4-FFF2-40B4-BE49-F238E27FC236}">
                <a16:creationId xmlns:a16="http://schemas.microsoft.com/office/drawing/2014/main" id="{88F68D9E-3DCD-FD44-AB97-8DDE009D4473}"/>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spTree>
    <p:extLst>
      <p:ext uri="{BB962C8B-B14F-4D97-AF65-F5344CB8AC3E}">
        <p14:creationId xmlns:p14="http://schemas.microsoft.com/office/powerpoint/2010/main" val="1625221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Custo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91F48B-3397-6E43-869B-82002959660C}"/>
              </a:ext>
            </a:extLst>
          </p:cNvPr>
          <p:cNvSpPr/>
          <p:nvPr userDrawn="1"/>
        </p:nvSpPr>
        <p:spPr>
          <a:xfrm>
            <a:off x="6166104" y="0"/>
            <a:ext cx="6025896" cy="61825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400" b="0" i="0" dirty="0">
              <a:solidFill>
                <a:schemeClr val="bg1"/>
              </a:solidFill>
              <a:ea typeface="Proxima Nova Rg" charset="0"/>
              <a:cs typeface="Proxima Nova Rg" charset="0"/>
            </a:endParaRPr>
          </a:p>
        </p:txBody>
      </p:sp>
      <p:pic>
        <p:nvPicPr>
          <p:cNvPr id="18" name="Graphic 7">
            <a:extLst>
              <a:ext uri="{FF2B5EF4-FFF2-40B4-BE49-F238E27FC236}">
                <a16:creationId xmlns:a16="http://schemas.microsoft.com/office/drawing/2014/main" id="{311A6E9D-FE04-684D-A4D6-E089C22A9F75}"/>
              </a:ext>
            </a:extLst>
          </p:cNvPr>
          <p:cNvPicPr>
            <a:picLocks noChangeAspect="1"/>
          </p:cNvPicPr>
          <p:nvPr userDrawn="1"/>
        </p:nvPicPr>
        <p:blipFill>
          <a:blip r:embed="rId2"/>
          <a:srcRect/>
          <a:stretch/>
        </p:blipFill>
        <p:spPr>
          <a:xfrm>
            <a:off x="848361" y="1951340"/>
            <a:ext cx="2199640" cy="750934"/>
          </a:xfrm>
          <a:prstGeom prst="rect">
            <a:avLst/>
          </a:prstGeom>
        </p:spPr>
      </p:pic>
      <p:sp>
        <p:nvSpPr>
          <p:cNvPr id="19" name="Rectangle 18">
            <a:extLst>
              <a:ext uri="{FF2B5EF4-FFF2-40B4-BE49-F238E27FC236}">
                <a16:creationId xmlns:a16="http://schemas.microsoft.com/office/drawing/2014/main" id="{58FBD0D4-07C3-C24C-BB4C-080D0125AFED}"/>
              </a:ext>
            </a:extLst>
          </p:cNvPr>
          <p:cNvSpPr/>
          <p:nvPr userDrawn="1"/>
        </p:nvSpPr>
        <p:spPr>
          <a:xfrm>
            <a:off x="0" y="6172200"/>
            <a:ext cx="12191999"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8" name="Picture Placeholder 7">
            <a:extLst>
              <a:ext uri="{FF2B5EF4-FFF2-40B4-BE49-F238E27FC236}">
                <a16:creationId xmlns:a16="http://schemas.microsoft.com/office/drawing/2014/main" id="{184A5E9C-69A3-3545-B7A7-14A66BBF8210}"/>
              </a:ext>
            </a:extLst>
          </p:cNvPr>
          <p:cNvSpPr>
            <a:spLocks noGrp="1"/>
          </p:cNvSpPr>
          <p:nvPr>
            <p:ph type="pic" sz="quarter" idx="10"/>
          </p:nvPr>
        </p:nvSpPr>
        <p:spPr>
          <a:xfrm>
            <a:off x="6166104" y="0"/>
            <a:ext cx="6025896" cy="6172199"/>
          </a:xfrm>
          <a:prstGeom prst="rect">
            <a:avLst/>
          </a:prstGeom>
          <a:noFill/>
        </p:spPr>
        <p:txBody>
          <a:bodyPr tIns="365760">
            <a:normAutofit/>
          </a:bodyPr>
          <a:lstStyle>
            <a:lvl1pPr algn="ctr">
              <a:defRPr sz="2000" b="0" i="0">
                <a:solidFill>
                  <a:schemeClr val="bg1"/>
                </a:solidFill>
                <a:latin typeface="+mn-lt"/>
              </a:defRPr>
            </a:lvl1pPr>
          </a:lstStyle>
          <a:p>
            <a:r>
              <a:rPr lang="en-US" dirty="0"/>
              <a:t>Click icon to add picture</a:t>
            </a:r>
          </a:p>
        </p:txBody>
      </p:sp>
      <p:cxnSp>
        <p:nvCxnSpPr>
          <p:cNvPr id="9" name="Straight Connector 8">
            <a:extLst>
              <a:ext uri="{FF2B5EF4-FFF2-40B4-BE49-F238E27FC236}">
                <a16:creationId xmlns:a16="http://schemas.microsoft.com/office/drawing/2014/main" id="{6A7EE9C8-FF0F-F44C-A0A1-F16250D05CAA}"/>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A6B134-CF02-5642-AD20-95D9362FE1D0}"/>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9A7931-D6E1-B943-B86D-9703117D8FE1}"/>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65CC9CB-7C1D-4D43-8198-6A9D8230AC8A}"/>
              </a:ext>
            </a:extLst>
          </p:cNvPr>
          <p:cNvSpPr>
            <a:spLocks noGrp="1"/>
          </p:cNvSpPr>
          <p:nvPr>
            <p:ph type="ctrTitle" hasCustomPrompt="1"/>
          </p:nvPr>
        </p:nvSpPr>
        <p:spPr>
          <a:xfrm>
            <a:off x="848361" y="3129267"/>
            <a:ext cx="4866640" cy="784903"/>
          </a:xfrm>
          <a:prstGeom prst="rect">
            <a:avLst/>
          </a:prstGeom>
        </p:spPr>
        <p:txBody>
          <a:bodyPr anchor="b">
            <a:noAutofit/>
          </a:bodyPr>
          <a:lstStyle>
            <a:lvl1pPr algn="l">
              <a:lnSpc>
                <a:spcPct val="80000"/>
              </a:lnSpc>
              <a:defRPr sz="3200" b="1" i="0" cap="none" spc="0" baseline="0">
                <a:solidFill>
                  <a:schemeClr val="tx1"/>
                </a:solidFill>
                <a:latin typeface="+mj-lt"/>
              </a:defRPr>
            </a:lvl1pPr>
          </a:lstStyle>
          <a:p>
            <a:r>
              <a:rPr lang="en-US" dirty="0"/>
              <a:t>Click to edit title</a:t>
            </a:r>
          </a:p>
        </p:txBody>
      </p:sp>
      <p:sp>
        <p:nvSpPr>
          <p:cNvPr id="13" name="Subtitle 2">
            <a:extLst>
              <a:ext uri="{FF2B5EF4-FFF2-40B4-BE49-F238E27FC236}">
                <a16:creationId xmlns:a16="http://schemas.microsoft.com/office/drawing/2014/main" id="{48401909-0FC8-BC4A-A3AD-A88FBB71EA3E}"/>
              </a:ext>
            </a:extLst>
          </p:cNvPr>
          <p:cNvSpPr>
            <a:spLocks noGrp="1"/>
          </p:cNvSpPr>
          <p:nvPr>
            <p:ph type="subTitle" idx="1" hasCustomPrompt="1"/>
          </p:nvPr>
        </p:nvSpPr>
        <p:spPr>
          <a:xfrm>
            <a:off x="848361" y="3990615"/>
            <a:ext cx="4866640" cy="609600"/>
          </a:xfrm>
          <a:prstGeom prst="rect">
            <a:avLst/>
          </a:prstGeom>
        </p:spPr>
        <p:txBody>
          <a:bodyPr anchor="t">
            <a:normAutofit/>
          </a:bodyPr>
          <a:lstStyle>
            <a:lvl1pPr marL="0" indent="0" algn="l">
              <a:lnSpc>
                <a:spcPts val="2500"/>
              </a:lnSpc>
              <a:spcBef>
                <a:spcPts val="0"/>
              </a:spcBef>
              <a:buNone/>
              <a:defRPr sz="1800" b="0" i="0" spc="0" baseline="0">
                <a:solidFill>
                  <a:schemeClr val="tx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14" name="Slide Number Placeholder 3">
            <a:extLst>
              <a:ext uri="{FF2B5EF4-FFF2-40B4-BE49-F238E27FC236}">
                <a16:creationId xmlns:a16="http://schemas.microsoft.com/office/drawing/2014/main" id="{3A10F68C-0E3E-8F44-AB9B-ADC69BD6E6D1}"/>
              </a:ext>
            </a:extLst>
          </p:cNvPr>
          <p:cNvSpPr>
            <a:spLocks noGrp="1"/>
          </p:cNvSpPr>
          <p:nvPr>
            <p:ph type="sldNum" sz="quarter" idx="11"/>
          </p:nvPr>
        </p:nvSpPr>
        <p:spPr>
          <a:xfrm>
            <a:off x="11544300" y="6424924"/>
            <a:ext cx="457200" cy="180352"/>
          </a:xfrm>
        </p:spPr>
        <p:txBody>
          <a:bodyPr/>
          <a:lstStyle>
            <a:lvl1pPr>
              <a:defRPr>
                <a:solidFill>
                  <a:schemeClr val="bg1"/>
                </a:solidFill>
              </a:defRPr>
            </a:lvl1pPr>
          </a:lstStyle>
          <a:p>
            <a:fld id="{3DB5E446-421A-E746-A83E-D1D14D8D9CBB}" type="slidenum">
              <a:rPr lang="en-US" smtClean="0"/>
              <a:pPr/>
              <a:t>‹#›</a:t>
            </a:fld>
            <a:endParaRPr lang="en-US" dirty="0"/>
          </a:p>
        </p:txBody>
      </p:sp>
      <p:sp>
        <p:nvSpPr>
          <p:cNvPr id="15" name="Footer Placeholder 1">
            <a:extLst>
              <a:ext uri="{FF2B5EF4-FFF2-40B4-BE49-F238E27FC236}">
                <a16:creationId xmlns:a16="http://schemas.microsoft.com/office/drawing/2014/main" id="{397C3FC6-1909-764D-9F57-8E720C79A82B}"/>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dirty="0"/>
              <a:t>Copyright © project44 | Confidential</a:t>
            </a:r>
          </a:p>
        </p:txBody>
      </p:sp>
    </p:spTree>
    <p:extLst>
      <p:ext uri="{BB962C8B-B14F-4D97-AF65-F5344CB8AC3E}">
        <p14:creationId xmlns:p14="http://schemas.microsoft.com/office/powerpoint/2010/main" val="1006669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imple">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94E925-2D84-4549-8D44-5BC5DA6AA742}"/>
              </a:ext>
            </a:extLst>
          </p:cNvPr>
          <p:cNvSpPr>
            <a:spLocks noGrp="1"/>
          </p:cNvSpPr>
          <p:nvPr>
            <p:ph type="ftr" sz="quarter" idx="14"/>
          </p:nvPr>
        </p:nvSpPr>
        <p:spPr/>
        <p:txBody>
          <a:bodyPr/>
          <a:lstStyle>
            <a:lvl1pPr>
              <a:defRPr b="0" i="0">
                <a:latin typeface="+mn-lt"/>
              </a:defRPr>
            </a:lvl1pPr>
          </a:lstStyle>
          <a:p>
            <a:r>
              <a:rPr lang="en-US" dirty="0"/>
              <a:t>Copyright © project44 | Confidential</a:t>
            </a:r>
          </a:p>
        </p:txBody>
      </p:sp>
      <p:sp>
        <p:nvSpPr>
          <p:cNvPr id="4" name="Slide Number Placeholder 3">
            <a:extLst>
              <a:ext uri="{FF2B5EF4-FFF2-40B4-BE49-F238E27FC236}">
                <a16:creationId xmlns:a16="http://schemas.microsoft.com/office/drawing/2014/main" id="{24CF6A0A-5D2B-1642-B925-F24B9242344C}"/>
              </a:ext>
            </a:extLst>
          </p:cNvPr>
          <p:cNvSpPr>
            <a:spLocks noGrp="1"/>
          </p:cNvSpPr>
          <p:nvPr>
            <p:ph type="sldNum" sz="quarter" idx="15"/>
          </p:nvPr>
        </p:nvSpPr>
        <p:spPr/>
        <p:txBody>
          <a:bodyPr/>
          <a:lstStyle>
            <a:lvl1pPr>
              <a:defRPr b="1" i="0">
                <a:latin typeface="+mn-lt"/>
              </a:defRPr>
            </a:lvl1pPr>
          </a:lstStyle>
          <a:p>
            <a:fld id="{3DB5E446-421A-E746-A83E-D1D14D8D9CBB}" type="slidenum">
              <a:rPr lang="en-US" smtClean="0"/>
              <a:pPr/>
              <a:t>‹#›</a:t>
            </a:fld>
            <a:endParaRPr lang="en-US" dirty="0"/>
          </a:p>
        </p:txBody>
      </p:sp>
      <p:pic>
        <p:nvPicPr>
          <p:cNvPr id="8" name="Picture 7" descr="A screenshot of a computer&#10;&#10;Description automatically generated">
            <a:extLst>
              <a:ext uri="{FF2B5EF4-FFF2-40B4-BE49-F238E27FC236}">
                <a16:creationId xmlns:a16="http://schemas.microsoft.com/office/drawing/2014/main" id="{6F8D9158-6498-9547-83D8-BE968D62C5B6}"/>
              </a:ext>
            </a:extLst>
          </p:cNvPr>
          <p:cNvPicPr>
            <a:picLocks noChangeAspect="1"/>
          </p:cNvPicPr>
          <p:nvPr userDrawn="1"/>
        </p:nvPicPr>
        <p:blipFill>
          <a:blip r:embed="rId2"/>
          <a:stretch>
            <a:fillRect/>
          </a:stretch>
        </p:blipFill>
        <p:spPr>
          <a:xfrm>
            <a:off x="1476381" y="588433"/>
            <a:ext cx="9220200" cy="5355167"/>
          </a:xfrm>
          <a:prstGeom prst="rect">
            <a:avLst/>
          </a:prstGeom>
        </p:spPr>
      </p:pic>
      <p:sp>
        <p:nvSpPr>
          <p:cNvPr id="9" name="Picture Placeholder 2">
            <a:extLst>
              <a:ext uri="{FF2B5EF4-FFF2-40B4-BE49-F238E27FC236}">
                <a16:creationId xmlns:a16="http://schemas.microsoft.com/office/drawing/2014/main" id="{1A4B74CB-F01C-5540-A19F-9FE412C15241}"/>
              </a:ext>
            </a:extLst>
          </p:cNvPr>
          <p:cNvSpPr>
            <a:spLocks noGrp="1" noChangeAspect="1"/>
          </p:cNvSpPr>
          <p:nvPr>
            <p:ph type="pic" sz="quarter" idx="11" hasCustomPrompt="1"/>
          </p:nvPr>
        </p:nvSpPr>
        <p:spPr>
          <a:xfrm>
            <a:off x="2609863" y="1015068"/>
            <a:ext cx="6953237" cy="4361265"/>
          </a:xfrm>
          <a:prstGeom prst="rect">
            <a:avLst/>
          </a:prstGeom>
        </p:spPr>
        <p:txBody>
          <a:bodyPr tIns="914400" anchor="t">
            <a:normAutofit/>
          </a:bodyPr>
          <a:lstStyle>
            <a:lvl1pPr marL="0" indent="0" algn="ctr">
              <a:buFontTx/>
              <a:buNone/>
              <a:defRPr sz="1800">
                <a:solidFill>
                  <a:schemeClr val="tx1"/>
                </a:solidFill>
              </a:defRPr>
            </a:lvl1pPr>
          </a:lstStyle>
          <a:p>
            <a:r>
              <a:rPr lang="en-US" dirty="0"/>
              <a:t>Click icon to add screenshot</a:t>
            </a:r>
          </a:p>
        </p:txBody>
      </p:sp>
    </p:spTree>
    <p:extLst>
      <p:ext uri="{BB962C8B-B14F-4D97-AF65-F5344CB8AC3E}">
        <p14:creationId xmlns:p14="http://schemas.microsoft.com/office/powerpoint/2010/main" val="172790416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Left">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94E925-2D84-4549-8D44-5BC5DA6AA742}"/>
              </a:ext>
            </a:extLst>
          </p:cNvPr>
          <p:cNvSpPr>
            <a:spLocks noGrp="1"/>
          </p:cNvSpPr>
          <p:nvPr>
            <p:ph type="ftr" sz="quarter" idx="14"/>
          </p:nvPr>
        </p:nvSpPr>
        <p:spPr/>
        <p:txBody>
          <a:bodyPr/>
          <a:lstStyle>
            <a:lvl1pPr>
              <a:defRPr b="0" i="0">
                <a:latin typeface="+mn-lt"/>
              </a:defRPr>
            </a:lvl1pPr>
          </a:lstStyle>
          <a:p>
            <a:r>
              <a:rPr lang="en-US"/>
              <a:t>Copyright © project44 | Confidential</a:t>
            </a:r>
            <a:endParaRPr lang="en-US" dirty="0"/>
          </a:p>
        </p:txBody>
      </p:sp>
      <p:pic>
        <p:nvPicPr>
          <p:cNvPr id="8" name="Picture 7" descr="A screenshot of a computer&#10;&#10;Description automatically generated">
            <a:extLst>
              <a:ext uri="{FF2B5EF4-FFF2-40B4-BE49-F238E27FC236}">
                <a16:creationId xmlns:a16="http://schemas.microsoft.com/office/drawing/2014/main" id="{6F8D9158-6498-9547-83D8-BE968D62C5B6}"/>
              </a:ext>
            </a:extLst>
          </p:cNvPr>
          <p:cNvPicPr>
            <a:picLocks noChangeAspect="1"/>
          </p:cNvPicPr>
          <p:nvPr userDrawn="1"/>
        </p:nvPicPr>
        <p:blipFill>
          <a:blip r:embed="rId2"/>
          <a:stretch>
            <a:fillRect/>
          </a:stretch>
        </p:blipFill>
        <p:spPr>
          <a:xfrm>
            <a:off x="-1132707" y="457200"/>
            <a:ext cx="9220200" cy="5355167"/>
          </a:xfrm>
          <a:prstGeom prst="rect">
            <a:avLst/>
          </a:prstGeom>
        </p:spPr>
      </p:pic>
      <p:sp>
        <p:nvSpPr>
          <p:cNvPr id="7" name="Picture Placeholder 2">
            <a:extLst>
              <a:ext uri="{FF2B5EF4-FFF2-40B4-BE49-F238E27FC236}">
                <a16:creationId xmlns:a16="http://schemas.microsoft.com/office/drawing/2014/main" id="{44850B32-F96D-6240-922F-061FE6B47E31}"/>
              </a:ext>
            </a:extLst>
          </p:cNvPr>
          <p:cNvSpPr>
            <a:spLocks noGrp="1"/>
          </p:cNvSpPr>
          <p:nvPr>
            <p:ph type="pic" sz="quarter" idx="11" hasCustomPrompt="1"/>
          </p:nvPr>
        </p:nvSpPr>
        <p:spPr>
          <a:xfrm>
            <a:off x="0" y="889233"/>
            <a:ext cx="6971251" cy="4345497"/>
          </a:xfrm>
          <a:prstGeom prst="rect">
            <a:avLst/>
          </a:prstGeom>
          <a:solidFill>
            <a:schemeClr val="bg2"/>
          </a:solidFill>
        </p:spPr>
        <p:txBody>
          <a:bodyPr tIns="914400" anchor="t">
            <a:normAutofit/>
          </a:bodyPr>
          <a:lstStyle>
            <a:lvl1pPr marL="0" indent="0" algn="ctr">
              <a:buFontTx/>
              <a:buNone/>
              <a:defRPr sz="1600">
                <a:solidFill>
                  <a:schemeClr val="tx1"/>
                </a:solidFill>
              </a:defRPr>
            </a:lvl1pPr>
          </a:lstStyle>
          <a:p>
            <a:r>
              <a:rPr lang="en-US" dirty="0"/>
              <a:t>Click icon to add screenshot</a:t>
            </a:r>
          </a:p>
        </p:txBody>
      </p:sp>
      <p:sp>
        <p:nvSpPr>
          <p:cNvPr id="9" name="Slide Number Placeholder 3">
            <a:extLst>
              <a:ext uri="{FF2B5EF4-FFF2-40B4-BE49-F238E27FC236}">
                <a16:creationId xmlns:a16="http://schemas.microsoft.com/office/drawing/2014/main" id="{13F84E90-EE16-D44E-8AAC-DF8B2B145F55}"/>
              </a:ext>
            </a:extLst>
          </p:cNvPr>
          <p:cNvSpPr>
            <a:spLocks noGrp="1"/>
          </p:cNvSpPr>
          <p:nvPr>
            <p:ph type="sldNum" sz="quarter" idx="15"/>
          </p:nvPr>
        </p:nvSpPr>
        <p:spPr>
          <a:xfrm>
            <a:off x="11544300" y="6424924"/>
            <a:ext cx="457200" cy="180352"/>
          </a:xfrm>
        </p:spPr>
        <p:txBody>
          <a:bodyPr/>
          <a:lstStyle>
            <a:lvl1pPr>
              <a:defRPr b="1" i="0">
                <a:latin typeface="+mn-lt"/>
              </a:defRPr>
            </a:lvl1pPr>
          </a:lstStyle>
          <a:p>
            <a:fld id="{3DB5E446-421A-E746-A83E-D1D14D8D9CBB}" type="slidenum">
              <a:rPr lang="en-US" smtClean="0"/>
              <a:pPr/>
              <a:t>‹#›</a:t>
            </a:fld>
            <a:endParaRPr lang="en-US" dirty="0"/>
          </a:p>
        </p:txBody>
      </p:sp>
      <p:sp>
        <p:nvSpPr>
          <p:cNvPr id="10" name="Text Placeholder 7">
            <a:extLst>
              <a:ext uri="{FF2B5EF4-FFF2-40B4-BE49-F238E27FC236}">
                <a16:creationId xmlns:a16="http://schemas.microsoft.com/office/drawing/2014/main" id="{B7E248E8-CD63-2741-869F-8D0C1EC7DF49}"/>
              </a:ext>
            </a:extLst>
          </p:cNvPr>
          <p:cNvSpPr>
            <a:spLocks noGrp="1"/>
          </p:cNvSpPr>
          <p:nvPr>
            <p:ph type="body" sz="quarter" idx="16" hasCustomPrompt="1"/>
          </p:nvPr>
        </p:nvSpPr>
        <p:spPr>
          <a:xfrm>
            <a:off x="8346233" y="880845"/>
            <a:ext cx="3009900" cy="4388748"/>
          </a:xfrm>
          <a:prstGeom prst="rect">
            <a:avLst/>
          </a:prstGeom>
        </p:spPr>
        <p:txBody>
          <a:bodyPr wrap="square" lIns="0" tIns="0" rIns="0" bIns="0" anchor="ctr">
            <a:normAutofit/>
          </a:bodyPr>
          <a:lstStyle>
            <a:lvl1pPr marL="0" indent="0">
              <a:lnSpc>
                <a:spcPct val="100000"/>
              </a:lnSpc>
              <a:spcBef>
                <a:spcPts val="0"/>
              </a:spcBef>
              <a:spcAft>
                <a:spcPts val="1200"/>
              </a:spcAft>
              <a:buFont typeface="Arial" panose="020B0604020202020204" pitchFamily="34" charset="0"/>
              <a:buNone/>
              <a:defRPr sz="3200" b="1" i="0" spc="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0" baseline="0">
                <a:solidFill>
                  <a:schemeClr val="tx1"/>
                </a:solidFill>
                <a:latin typeface="+mn-lt"/>
                <a:cs typeface="Arial" panose="020B0604020202020204" pitchFamily="34" charset="0"/>
              </a:defRPr>
            </a:lvl4pPr>
            <a:lvl5pPr marL="182880" indent="-182880">
              <a:lnSpc>
                <a:spcPct val="110000"/>
              </a:lnSpc>
              <a:spcBef>
                <a:spcPts val="0"/>
              </a:spcBef>
              <a:spcAft>
                <a:spcPts val="600"/>
              </a:spcAft>
              <a:buClrTx/>
              <a:buFont typeface="System Font Regular"/>
              <a:buChar char="—"/>
              <a:defRPr sz="1100" b="0" i="0" spc="0" baseline="0">
                <a:solidFill>
                  <a:schemeClr val="tx1"/>
                </a:solidFill>
                <a:latin typeface="+mn-lt"/>
                <a:cs typeface="Arial" panose="020B0604020202020204" pitchFamily="34" charset="0"/>
              </a:defRPr>
            </a:lvl5pPr>
            <a:lvl6pPr marL="457200" indent="-182880">
              <a:lnSpc>
                <a:spcPct val="110000"/>
              </a:lnSpc>
              <a:spcBef>
                <a:spcPts val="0"/>
              </a:spcBef>
              <a:spcAft>
                <a:spcPts val="600"/>
              </a:spcAft>
              <a:buClrTx/>
              <a:buFont typeface="Arial" panose="020B0604020202020204" pitchFamily="34" charset="0"/>
              <a:buChar char="•"/>
              <a:defRPr lang="en-US" sz="1100" i="0" kern="1200" spc="0" dirty="0">
                <a:solidFill>
                  <a:schemeClr val="tx1"/>
                </a:solidFill>
                <a:latin typeface="+mn-lt"/>
                <a:ea typeface="+mn-ea"/>
                <a:cs typeface="+mn-cs"/>
              </a:defRPr>
            </a:lvl6pPr>
            <a:lvl7pPr marL="914400" indent="-182880">
              <a:lnSpc>
                <a:spcPct val="110000"/>
              </a:lnSpc>
              <a:spcBef>
                <a:spcPts val="0"/>
              </a:spcBef>
              <a:spcAft>
                <a:spcPts val="600"/>
              </a:spcAft>
              <a:buFont typeface="Wingdings" pitchFamily="2" charset="2"/>
              <a:buChar char="§"/>
              <a:defRPr lang="en-US" sz="1100" b="0" i="1" kern="1200" cap="none" spc="0" baseline="0" dirty="0">
                <a:solidFill>
                  <a:schemeClr val="accent3"/>
                </a:solidFill>
                <a:latin typeface="+mn-lt"/>
                <a:ea typeface="+mn-ea"/>
                <a:cs typeface="+mn-cs"/>
              </a:defRPr>
            </a:lvl7pPr>
            <a:lvl8pPr marL="0" indent="0">
              <a:lnSpc>
                <a:spcPct val="110000"/>
              </a:lnSpc>
              <a:spcBef>
                <a:spcPts val="0"/>
              </a:spcBef>
              <a:spcAft>
                <a:spcPts val="600"/>
              </a:spcAft>
              <a:buNone/>
              <a:defRPr lang="en-US" sz="1000" b="1" i="0" kern="1200" cap="all" spc="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64520392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E20D65-94AE-D44C-B087-806DBF44A19A}"/>
              </a:ext>
            </a:extLst>
          </p:cNvPr>
          <p:cNvSpPr>
            <a:spLocks noGrp="1"/>
          </p:cNvSpPr>
          <p:nvPr>
            <p:ph type="ftr" sz="quarter" idx="13"/>
          </p:nvPr>
        </p:nvSpPr>
        <p:spPr/>
        <p:txBody>
          <a:bodyPr/>
          <a:lstStyle>
            <a:lvl1pPr>
              <a:defRPr b="0" i="0">
                <a:latin typeface="+mn-lt"/>
              </a:defRPr>
            </a:lvl1pPr>
          </a:lstStyle>
          <a:p>
            <a:r>
              <a:rPr lang="en-US"/>
              <a:t>Copyright © project44 | Confidential</a:t>
            </a:r>
            <a:endParaRPr lang="en-US" dirty="0"/>
          </a:p>
        </p:txBody>
      </p:sp>
      <p:sp>
        <p:nvSpPr>
          <p:cNvPr id="4" name="Content Placeholder 2"/>
          <p:cNvSpPr>
            <a:spLocks noGrp="1"/>
          </p:cNvSpPr>
          <p:nvPr>
            <p:ph sz="half" idx="1" hasCustomPrompt="1"/>
          </p:nvPr>
        </p:nvSpPr>
        <p:spPr>
          <a:xfrm>
            <a:off x="854597" y="1371600"/>
            <a:ext cx="3314700" cy="4572000"/>
          </a:xfrm>
          <a:prstGeom prst="rect">
            <a:avLst/>
          </a:prstGeom>
        </p:spPr>
        <p:txBody>
          <a:bodyPr>
            <a:normAutofit/>
          </a:bodyPr>
          <a:lstStyle>
            <a:lvl1pPr>
              <a:lnSpc>
                <a:spcPct val="100000"/>
              </a:lnSpc>
              <a:defRPr sz="2000" b="0" i="0">
                <a:latin typeface="Arial" panose="020B0604020202020204" pitchFamily="34" charset="0"/>
              </a:defRPr>
            </a:lvl1pPr>
            <a:lvl2pPr>
              <a:defRPr sz="1800" b="0" i="0">
                <a:latin typeface="Arial" panose="020B0604020202020204" pitchFamily="34" charset="0"/>
              </a:defRPr>
            </a:lvl2pPr>
            <a:lvl3pPr>
              <a:defRPr sz="18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6AFB6253-8621-9645-8C1C-6792F05754C3}"/>
              </a:ext>
            </a:extLst>
          </p:cNvPr>
          <p:cNvSpPr>
            <a:spLocks noGrp="1"/>
          </p:cNvSpPr>
          <p:nvPr>
            <p:ph type="sldNum" sz="quarter" idx="14"/>
          </p:nvPr>
        </p:nvSpPr>
        <p:spPr/>
        <p:txBody>
          <a:bodyPr/>
          <a:lstStyle>
            <a:lvl1pPr>
              <a:defRPr b="1" i="0">
                <a:latin typeface="+mn-lt"/>
              </a:defRPr>
            </a:lvl1pPr>
          </a:lstStyle>
          <a:p>
            <a:fld id="{3DB5E446-421A-E746-A83E-D1D14D8D9CBB}" type="slidenum">
              <a:rPr lang="en-US" smtClean="0"/>
              <a:pPr/>
              <a:t>‹#›</a:t>
            </a:fld>
            <a:endParaRPr lang="en-US" dirty="0"/>
          </a:p>
        </p:txBody>
      </p:sp>
      <p:sp>
        <p:nvSpPr>
          <p:cNvPr id="5" name="Title 4">
            <a:extLst>
              <a:ext uri="{FF2B5EF4-FFF2-40B4-BE49-F238E27FC236}">
                <a16:creationId xmlns:a16="http://schemas.microsoft.com/office/drawing/2014/main" id="{91FEBDD5-5F67-DC49-9AA4-7EA1EB675385}"/>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8" name="Content Placeholder 2">
            <a:extLst>
              <a:ext uri="{FF2B5EF4-FFF2-40B4-BE49-F238E27FC236}">
                <a16:creationId xmlns:a16="http://schemas.microsoft.com/office/drawing/2014/main" id="{736A3D74-4F82-3D45-8870-935B3FA78A55}"/>
              </a:ext>
            </a:extLst>
          </p:cNvPr>
          <p:cNvSpPr>
            <a:spLocks noGrp="1"/>
          </p:cNvSpPr>
          <p:nvPr>
            <p:ph sz="half" idx="15" hasCustomPrompt="1"/>
          </p:nvPr>
        </p:nvSpPr>
        <p:spPr>
          <a:xfrm>
            <a:off x="4438650" y="1371600"/>
            <a:ext cx="3314700" cy="4572000"/>
          </a:xfrm>
          <a:prstGeom prst="rect">
            <a:avLst/>
          </a:prstGeom>
        </p:spPr>
        <p:txBody>
          <a:bodyPr>
            <a:normAutofit/>
          </a:bodyPr>
          <a:lstStyle>
            <a:lvl1pPr>
              <a:lnSpc>
                <a:spcPct val="100000"/>
              </a:lnSpc>
              <a:defRPr sz="2000" b="0" i="0">
                <a:latin typeface="Arial" panose="020B0604020202020204" pitchFamily="34" charset="0"/>
              </a:defRPr>
            </a:lvl1pPr>
            <a:lvl2pPr>
              <a:defRPr sz="1800" b="0" i="0">
                <a:latin typeface="Arial" panose="020B0604020202020204" pitchFamily="34" charset="0"/>
              </a:defRPr>
            </a:lvl2pPr>
            <a:lvl3pPr>
              <a:defRPr sz="18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EEE62BB9-CDC8-AB4B-BB97-C8322C0B90CB}"/>
              </a:ext>
            </a:extLst>
          </p:cNvPr>
          <p:cNvSpPr>
            <a:spLocks noGrp="1"/>
          </p:cNvSpPr>
          <p:nvPr>
            <p:ph sz="half" idx="16" hasCustomPrompt="1"/>
          </p:nvPr>
        </p:nvSpPr>
        <p:spPr>
          <a:xfrm>
            <a:off x="8039100" y="1371600"/>
            <a:ext cx="3314700" cy="4572000"/>
          </a:xfrm>
          <a:prstGeom prst="rect">
            <a:avLst/>
          </a:prstGeom>
        </p:spPr>
        <p:txBody>
          <a:bodyPr>
            <a:normAutofit/>
          </a:bodyPr>
          <a:lstStyle>
            <a:lvl1pPr>
              <a:lnSpc>
                <a:spcPct val="100000"/>
              </a:lnSpc>
              <a:defRPr sz="2000" b="0" i="0">
                <a:latin typeface="Arial" panose="020B0604020202020204" pitchFamily="34" charset="0"/>
              </a:defRPr>
            </a:lvl1pPr>
            <a:lvl2pPr>
              <a:defRPr sz="1800" b="0" i="0">
                <a:latin typeface="Arial" panose="020B0604020202020204" pitchFamily="34" charset="0"/>
              </a:defRPr>
            </a:lvl2pPr>
            <a:lvl3pPr>
              <a:defRPr sz="1800" b="0" i="0">
                <a:latin typeface="Arial" panose="020B0604020202020204" pitchFamily="34" charset="0"/>
              </a:defRPr>
            </a:lvl3pPr>
            <a:lvl4pPr marL="1371669" indent="0">
              <a:buNone/>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ptop Right">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94E925-2D84-4549-8D44-5BC5DA6AA742}"/>
              </a:ext>
            </a:extLst>
          </p:cNvPr>
          <p:cNvSpPr>
            <a:spLocks noGrp="1"/>
          </p:cNvSpPr>
          <p:nvPr>
            <p:ph type="ftr" sz="quarter" idx="14"/>
          </p:nvPr>
        </p:nvSpPr>
        <p:spPr>
          <a:xfrm>
            <a:off x="3848100" y="6424925"/>
            <a:ext cx="4495800" cy="180351"/>
          </a:xfrm>
        </p:spPr>
        <p:txBody>
          <a:bodyPr/>
          <a:lstStyle>
            <a:lvl1pPr>
              <a:defRPr b="0" i="0">
                <a:latin typeface="+mn-lt"/>
              </a:defRPr>
            </a:lvl1pPr>
          </a:lstStyle>
          <a:p>
            <a:r>
              <a:rPr lang="en-US" dirty="0"/>
              <a:t>Copyright © project44 | Confidential</a:t>
            </a:r>
          </a:p>
        </p:txBody>
      </p:sp>
      <p:pic>
        <p:nvPicPr>
          <p:cNvPr id="8" name="Picture 7" descr="A screenshot of a computer&#10;&#10;Description automatically generated">
            <a:extLst>
              <a:ext uri="{FF2B5EF4-FFF2-40B4-BE49-F238E27FC236}">
                <a16:creationId xmlns:a16="http://schemas.microsoft.com/office/drawing/2014/main" id="{6F8D9158-6498-9547-83D8-BE968D62C5B6}"/>
              </a:ext>
            </a:extLst>
          </p:cNvPr>
          <p:cNvPicPr>
            <a:picLocks noChangeAspect="1"/>
          </p:cNvPicPr>
          <p:nvPr userDrawn="1"/>
        </p:nvPicPr>
        <p:blipFill>
          <a:blip r:embed="rId2"/>
          <a:stretch>
            <a:fillRect/>
          </a:stretch>
        </p:blipFill>
        <p:spPr>
          <a:xfrm>
            <a:off x="4018548" y="457200"/>
            <a:ext cx="9220200" cy="5355167"/>
          </a:xfrm>
          <a:prstGeom prst="rect">
            <a:avLst/>
          </a:prstGeom>
        </p:spPr>
      </p:pic>
      <p:sp>
        <p:nvSpPr>
          <p:cNvPr id="7" name="Picture Placeholder 2">
            <a:extLst>
              <a:ext uri="{FF2B5EF4-FFF2-40B4-BE49-F238E27FC236}">
                <a16:creationId xmlns:a16="http://schemas.microsoft.com/office/drawing/2014/main" id="{44850B32-F96D-6240-922F-061FE6B47E31}"/>
              </a:ext>
            </a:extLst>
          </p:cNvPr>
          <p:cNvSpPr>
            <a:spLocks noGrp="1"/>
          </p:cNvSpPr>
          <p:nvPr>
            <p:ph type="pic" sz="quarter" idx="11" hasCustomPrompt="1"/>
          </p:nvPr>
        </p:nvSpPr>
        <p:spPr>
          <a:xfrm>
            <a:off x="5151255" y="880844"/>
            <a:ext cx="6964545" cy="4353886"/>
          </a:xfrm>
          <a:prstGeom prst="rect">
            <a:avLst/>
          </a:prstGeom>
          <a:solidFill>
            <a:schemeClr val="bg2"/>
          </a:solidFill>
        </p:spPr>
        <p:txBody>
          <a:bodyPr tIns="914400" anchor="t">
            <a:normAutofit/>
          </a:bodyPr>
          <a:lstStyle>
            <a:lvl1pPr marL="0" indent="0" algn="ctr">
              <a:buFontTx/>
              <a:buNone/>
              <a:defRPr sz="1600">
                <a:solidFill>
                  <a:schemeClr val="tx1"/>
                </a:solidFill>
              </a:defRPr>
            </a:lvl1pPr>
          </a:lstStyle>
          <a:p>
            <a:r>
              <a:rPr lang="en-US" dirty="0"/>
              <a:t>Click icon to add screenshot</a:t>
            </a:r>
          </a:p>
        </p:txBody>
      </p:sp>
      <p:sp>
        <p:nvSpPr>
          <p:cNvPr id="11" name="Slide Number Placeholder 3">
            <a:extLst>
              <a:ext uri="{FF2B5EF4-FFF2-40B4-BE49-F238E27FC236}">
                <a16:creationId xmlns:a16="http://schemas.microsoft.com/office/drawing/2014/main" id="{01C1BE80-E688-2946-A3E2-D66FA97698FC}"/>
              </a:ext>
            </a:extLst>
          </p:cNvPr>
          <p:cNvSpPr>
            <a:spLocks noGrp="1"/>
          </p:cNvSpPr>
          <p:nvPr>
            <p:ph type="sldNum" sz="quarter" idx="15"/>
          </p:nvPr>
        </p:nvSpPr>
        <p:spPr>
          <a:xfrm>
            <a:off x="11544300" y="6424924"/>
            <a:ext cx="457200" cy="180352"/>
          </a:xfrm>
        </p:spPr>
        <p:txBody>
          <a:bodyPr/>
          <a:lstStyle>
            <a:lvl1pPr>
              <a:defRPr b="1" i="0">
                <a:latin typeface="+mn-lt"/>
              </a:defRPr>
            </a:lvl1pPr>
          </a:lstStyle>
          <a:p>
            <a:fld id="{3DB5E446-421A-E746-A83E-D1D14D8D9CBB}" type="slidenum">
              <a:rPr lang="en-US" smtClean="0"/>
              <a:pPr/>
              <a:t>‹#›</a:t>
            </a:fld>
            <a:endParaRPr lang="en-US" dirty="0"/>
          </a:p>
        </p:txBody>
      </p:sp>
      <p:sp>
        <p:nvSpPr>
          <p:cNvPr id="12" name="Text Placeholder 7">
            <a:extLst>
              <a:ext uri="{FF2B5EF4-FFF2-40B4-BE49-F238E27FC236}">
                <a16:creationId xmlns:a16="http://schemas.microsoft.com/office/drawing/2014/main" id="{D4013FAA-7048-CF48-A4A4-76E6CB3C07CF}"/>
              </a:ext>
            </a:extLst>
          </p:cNvPr>
          <p:cNvSpPr>
            <a:spLocks noGrp="1"/>
          </p:cNvSpPr>
          <p:nvPr>
            <p:ph type="body" sz="quarter" idx="16" hasCustomPrompt="1"/>
          </p:nvPr>
        </p:nvSpPr>
        <p:spPr>
          <a:xfrm>
            <a:off x="838200" y="880845"/>
            <a:ext cx="3009900" cy="4388748"/>
          </a:xfrm>
          <a:prstGeom prst="rect">
            <a:avLst/>
          </a:prstGeom>
        </p:spPr>
        <p:txBody>
          <a:bodyPr wrap="square" lIns="0" tIns="0" rIns="0" bIns="0" anchor="ctr">
            <a:normAutofit/>
          </a:bodyPr>
          <a:lstStyle>
            <a:lvl1pPr marL="0" indent="0">
              <a:lnSpc>
                <a:spcPct val="100000"/>
              </a:lnSpc>
              <a:spcBef>
                <a:spcPts val="0"/>
              </a:spcBef>
              <a:spcAft>
                <a:spcPts val="1200"/>
              </a:spcAft>
              <a:buFont typeface="Arial" panose="020B0604020202020204" pitchFamily="34" charset="0"/>
              <a:buNone/>
              <a:defRPr sz="3200" b="1" i="0" spc="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0" baseline="0">
                <a:solidFill>
                  <a:schemeClr val="tx1"/>
                </a:solidFill>
                <a:latin typeface="+mn-lt"/>
                <a:cs typeface="Arial" panose="020B0604020202020204" pitchFamily="34" charset="0"/>
              </a:defRPr>
            </a:lvl4pPr>
            <a:lvl5pPr marL="182880" indent="-182880">
              <a:lnSpc>
                <a:spcPct val="110000"/>
              </a:lnSpc>
              <a:spcBef>
                <a:spcPts val="0"/>
              </a:spcBef>
              <a:spcAft>
                <a:spcPts val="600"/>
              </a:spcAft>
              <a:buClrTx/>
              <a:buFont typeface="System Font Regular"/>
              <a:buChar char="—"/>
              <a:defRPr sz="1100" b="0" i="0" spc="0" baseline="0">
                <a:solidFill>
                  <a:schemeClr val="tx1"/>
                </a:solidFill>
                <a:latin typeface="+mn-lt"/>
                <a:cs typeface="Arial" panose="020B0604020202020204" pitchFamily="34" charset="0"/>
              </a:defRPr>
            </a:lvl5pPr>
            <a:lvl6pPr marL="457200" indent="-182880">
              <a:lnSpc>
                <a:spcPct val="110000"/>
              </a:lnSpc>
              <a:spcBef>
                <a:spcPts val="0"/>
              </a:spcBef>
              <a:spcAft>
                <a:spcPts val="600"/>
              </a:spcAft>
              <a:buClrTx/>
              <a:buFont typeface="Arial" panose="020B0604020202020204" pitchFamily="34" charset="0"/>
              <a:buChar char="•"/>
              <a:defRPr lang="en-US" sz="1100" i="0" kern="1200" spc="0" dirty="0">
                <a:solidFill>
                  <a:schemeClr val="tx1"/>
                </a:solidFill>
                <a:latin typeface="+mn-lt"/>
                <a:ea typeface="+mn-ea"/>
                <a:cs typeface="+mn-cs"/>
              </a:defRPr>
            </a:lvl6pPr>
            <a:lvl7pPr marL="914400" indent="-182880">
              <a:lnSpc>
                <a:spcPct val="110000"/>
              </a:lnSpc>
              <a:spcBef>
                <a:spcPts val="0"/>
              </a:spcBef>
              <a:spcAft>
                <a:spcPts val="600"/>
              </a:spcAft>
              <a:buFont typeface="Wingdings" pitchFamily="2" charset="2"/>
              <a:buChar char="§"/>
              <a:defRPr lang="en-US" sz="1100" b="0" i="1" kern="1200" cap="none" spc="0" baseline="0" dirty="0">
                <a:solidFill>
                  <a:schemeClr val="accent3"/>
                </a:solidFill>
                <a:latin typeface="+mn-lt"/>
                <a:ea typeface="+mn-ea"/>
                <a:cs typeface="+mn-cs"/>
              </a:defRPr>
            </a:lvl7pPr>
            <a:lvl8pPr marL="0" indent="0">
              <a:lnSpc>
                <a:spcPct val="110000"/>
              </a:lnSpc>
              <a:spcBef>
                <a:spcPts val="0"/>
              </a:spcBef>
              <a:spcAft>
                <a:spcPts val="600"/>
              </a:spcAft>
              <a:buNone/>
              <a:defRPr lang="en-US" sz="1000" b="1" i="0" kern="1200" cap="all" spc="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01933652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 Zoom">
    <p:bg>
      <p:bgPr>
        <a:solidFill>
          <a:srgbClr val="FFFFFF"/>
        </a:solidFill>
        <a:effectLst/>
      </p:bgPr>
    </p:bg>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F7357F96-117D-754A-8DAB-CDFE0525126E}"/>
              </a:ext>
            </a:extLst>
          </p:cNvPr>
          <p:cNvSpPr>
            <a:spLocks noGrp="1"/>
          </p:cNvSpPr>
          <p:nvPr>
            <p:ph type="sldNum" sz="quarter" idx="15"/>
          </p:nvPr>
        </p:nvSpPr>
        <p:spPr>
          <a:xfrm>
            <a:off x="11544300" y="6424924"/>
            <a:ext cx="457200" cy="180352"/>
          </a:xfrm>
        </p:spPr>
        <p:txBody>
          <a:bodyPr/>
          <a:lstStyle>
            <a:lvl1pPr>
              <a:defRPr b="1" i="0">
                <a:latin typeface="+mn-lt"/>
              </a:defRPr>
            </a:lvl1pPr>
          </a:lstStyle>
          <a:p>
            <a:fld id="{3DB5E446-421A-E746-A83E-D1D14D8D9CBB}" type="slidenum">
              <a:rPr lang="en-US" smtClean="0"/>
              <a:pPr/>
              <a:t>‹#›</a:t>
            </a:fld>
            <a:endParaRPr lang="en-US" dirty="0"/>
          </a:p>
        </p:txBody>
      </p:sp>
      <p:sp>
        <p:nvSpPr>
          <p:cNvPr id="6" name="Text Placeholder 7">
            <a:extLst>
              <a:ext uri="{FF2B5EF4-FFF2-40B4-BE49-F238E27FC236}">
                <a16:creationId xmlns:a16="http://schemas.microsoft.com/office/drawing/2014/main" id="{A98125C8-F9D6-B14F-91EB-1CB604D66324}"/>
              </a:ext>
            </a:extLst>
          </p:cNvPr>
          <p:cNvSpPr>
            <a:spLocks noGrp="1"/>
          </p:cNvSpPr>
          <p:nvPr>
            <p:ph type="body" sz="quarter" idx="12" hasCustomPrompt="1"/>
          </p:nvPr>
        </p:nvSpPr>
        <p:spPr>
          <a:xfrm>
            <a:off x="1295400" y="1217541"/>
            <a:ext cx="3200400" cy="4572000"/>
          </a:xfrm>
          <a:prstGeom prst="rect">
            <a:avLst/>
          </a:prstGeom>
        </p:spPr>
        <p:txBody>
          <a:bodyPr wrap="square" lIns="0" tIns="0" rIns="0" bIns="0" anchor="ctr">
            <a:normAutofit/>
          </a:bodyPr>
          <a:lstStyle>
            <a:lvl1pPr marL="0" indent="0">
              <a:lnSpc>
                <a:spcPct val="100000"/>
              </a:lnSpc>
              <a:spcBef>
                <a:spcPts val="0"/>
              </a:spcBef>
              <a:spcAft>
                <a:spcPts val="600"/>
              </a:spcAft>
              <a:buFont typeface="Arial" panose="020B0604020202020204" pitchFamily="34" charset="0"/>
              <a:buNone/>
              <a:defRPr sz="3200" b="1" i="0" spc="5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5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5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50" baseline="0">
                <a:solidFill>
                  <a:schemeClr val="tx1"/>
                </a:solidFill>
                <a:latin typeface="+mn-lt"/>
                <a:cs typeface="Arial" panose="020B0604020202020204" pitchFamily="34" charset="0"/>
              </a:defRPr>
            </a:lvl4pPr>
            <a:lvl5pPr marL="457200" indent="-457200">
              <a:lnSpc>
                <a:spcPct val="110000"/>
              </a:lnSpc>
              <a:spcBef>
                <a:spcPts val="0"/>
              </a:spcBef>
              <a:spcAft>
                <a:spcPts val="600"/>
              </a:spcAft>
              <a:buClrTx/>
              <a:buFont typeface="System Font Regular"/>
              <a:buChar char="—"/>
              <a:defRPr sz="1100" b="0" i="0" spc="50" baseline="0">
                <a:solidFill>
                  <a:schemeClr val="tx1"/>
                </a:solidFill>
                <a:latin typeface="+mn-lt"/>
                <a:cs typeface="Arial" panose="020B0604020202020204" pitchFamily="34" charset="0"/>
              </a:defRPr>
            </a:lvl5pPr>
            <a:lvl6pPr marL="1005840" indent="-365760">
              <a:lnSpc>
                <a:spcPct val="110000"/>
              </a:lnSpc>
              <a:spcBef>
                <a:spcPts val="0"/>
              </a:spcBef>
              <a:spcAft>
                <a:spcPts val="600"/>
              </a:spcAft>
              <a:buClrTx/>
              <a:buFont typeface="Arial" panose="020B0604020202020204" pitchFamily="34" charset="0"/>
              <a:buChar char="•"/>
              <a:defRPr lang="en-US" sz="1100" i="0" kern="1200" spc="50" dirty="0">
                <a:solidFill>
                  <a:schemeClr val="tx1"/>
                </a:solidFill>
                <a:latin typeface="+mn-lt"/>
                <a:ea typeface="+mn-ea"/>
                <a:cs typeface="+mn-cs"/>
              </a:defRPr>
            </a:lvl6pPr>
            <a:lvl7pPr marL="1554480" indent="-274320">
              <a:lnSpc>
                <a:spcPct val="110000"/>
              </a:lnSpc>
              <a:spcBef>
                <a:spcPts val="0"/>
              </a:spcBef>
              <a:spcAft>
                <a:spcPts val="600"/>
              </a:spcAft>
              <a:buFont typeface="Wingdings" pitchFamily="2" charset="2"/>
              <a:buChar char="§"/>
              <a:defRPr lang="en-US" sz="1100" b="0" i="1" kern="1200" cap="none" spc="50" baseline="0" dirty="0">
                <a:solidFill>
                  <a:schemeClr val="tx2"/>
                </a:solidFill>
                <a:latin typeface="+mn-lt"/>
                <a:ea typeface="+mn-ea"/>
                <a:cs typeface="+mn-cs"/>
              </a:defRPr>
            </a:lvl7pPr>
            <a:lvl8pPr marL="0" indent="0">
              <a:lnSpc>
                <a:spcPct val="110000"/>
              </a:lnSpc>
              <a:spcBef>
                <a:spcPts val="0"/>
              </a:spcBef>
              <a:spcAft>
                <a:spcPts val="600"/>
              </a:spcAft>
              <a:buNone/>
              <a:defRPr lang="en-US" sz="1000" b="1" i="0" kern="1200" cap="all" spc="10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 name="Footer Placeholder 1">
            <a:extLst>
              <a:ext uri="{FF2B5EF4-FFF2-40B4-BE49-F238E27FC236}">
                <a16:creationId xmlns:a16="http://schemas.microsoft.com/office/drawing/2014/main" id="{A194E925-2D84-4549-8D44-5BC5DA6AA742}"/>
              </a:ext>
            </a:extLst>
          </p:cNvPr>
          <p:cNvSpPr>
            <a:spLocks noGrp="1"/>
          </p:cNvSpPr>
          <p:nvPr>
            <p:ph type="ftr" sz="quarter" idx="14"/>
          </p:nvPr>
        </p:nvSpPr>
        <p:spPr/>
        <p:txBody>
          <a:bodyPr/>
          <a:lstStyle>
            <a:lvl1pPr>
              <a:defRPr b="0" i="0">
                <a:latin typeface="+mn-lt"/>
              </a:defRPr>
            </a:lvl1pPr>
          </a:lstStyle>
          <a:p>
            <a:r>
              <a:rPr lang="en-US"/>
              <a:t>Copyright © project44 | Confidential</a:t>
            </a:r>
            <a:endParaRPr lang="en-US" dirty="0"/>
          </a:p>
        </p:txBody>
      </p:sp>
      <p:pic>
        <p:nvPicPr>
          <p:cNvPr id="8" name="Picture 7" descr="A screenshot of a computer&#10;&#10;Description automatically generated">
            <a:extLst>
              <a:ext uri="{FF2B5EF4-FFF2-40B4-BE49-F238E27FC236}">
                <a16:creationId xmlns:a16="http://schemas.microsoft.com/office/drawing/2014/main" id="{6F8D9158-6498-9547-83D8-BE968D62C5B6}"/>
              </a:ext>
            </a:extLst>
          </p:cNvPr>
          <p:cNvPicPr>
            <a:picLocks noChangeAspect="1"/>
          </p:cNvPicPr>
          <p:nvPr userDrawn="1"/>
        </p:nvPicPr>
        <p:blipFill>
          <a:blip r:embed="rId2"/>
          <a:stretch>
            <a:fillRect/>
          </a:stretch>
        </p:blipFill>
        <p:spPr>
          <a:xfrm>
            <a:off x="-601308" y="261212"/>
            <a:ext cx="13394617" cy="7779702"/>
          </a:xfrm>
          <a:prstGeom prst="rect">
            <a:avLst/>
          </a:prstGeom>
        </p:spPr>
      </p:pic>
      <p:sp>
        <p:nvSpPr>
          <p:cNvPr id="7" name="Picture Placeholder 2">
            <a:extLst>
              <a:ext uri="{FF2B5EF4-FFF2-40B4-BE49-F238E27FC236}">
                <a16:creationId xmlns:a16="http://schemas.microsoft.com/office/drawing/2014/main" id="{842D3BD6-CF80-DA4A-A164-E5CE0B54456C}"/>
              </a:ext>
            </a:extLst>
          </p:cNvPr>
          <p:cNvSpPr>
            <a:spLocks noGrp="1" noChangeAspect="1"/>
          </p:cNvSpPr>
          <p:nvPr>
            <p:ph type="pic" sz="quarter" idx="11" hasCustomPrompt="1"/>
          </p:nvPr>
        </p:nvSpPr>
        <p:spPr>
          <a:xfrm>
            <a:off x="1034796" y="865848"/>
            <a:ext cx="10122408" cy="6349904"/>
          </a:xfrm>
          <a:prstGeom prst="rect">
            <a:avLst/>
          </a:prstGeom>
          <a:solidFill>
            <a:schemeClr val="bg2"/>
          </a:solidFill>
        </p:spPr>
        <p:txBody>
          <a:bodyPr tIns="731520" anchor="t">
            <a:normAutofit/>
          </a:bodyPr>
          <a:lstStyle>
            <a:lvl1pPr marL="0" indent="0" algn="ctr">
              <a:buFontTx/>
              <a:buNone/>
              <a:defRPr sz="1600">
                <a:solidFill>
                  <a:schemeClr val="tx1"/>
                </a:solidFill>
              </a:defRPr>
            </a:lvl1pPr>
          </a:lstStyle>
          <a:p>
            <a:r>
              <a:rPr lang="en-US" dirty="0"/>
              <a:t>Click icon to add screenshot</a:t>
            </a:r>
          </a:p>
        </p:txBody>
      </p:sp>
    </p:spTree>
    <p:extLst>
      <p:ext uri="{BB962C8B-B14F-4D97-AF65-F5344CB8AC3E}">
        <p14:creationId xmlns:p14="http://schemas.microsoft.com/office/powerpoint/2010/main" val="376173693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nito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C966F-E863-224F-A29C-92287DF4FEAD}"/>
              </a:ext>
            </a:extLst>
          </p:cNvPr>
          <p:cNvPicPr>
            <a:picLocks noChangeAspect="1"/>
          </p:cNvPicPr>
          <p:nvPr userDrawn="1"/>
        </p:nvPicPr>
        <p:blipFill>
          <a:blip r:embed="rId2"/>
          <a:stretch>
            <a:fillRect/>
          </a:stretch>
        </p:blipFill>
        <p:spPr>
          <a:xfrm>
            <a:off x="4690273" y="533400"/>
            <a:ext cx="7674228" cy="5791200"/>
          </a:xfrm>
          <a:prstGeom prst="rect">
            <a:avLst/>
          </a:prstGeom>
        </p:spPr>
      </p:pic>
      <p:sp>
        <p:nvSpPr>
          <p:cNvPr id="2" name="Footer Placeholder 1">
            <a:extLst>
              <a:ext uri="{FF2B5EF4-FFF2-40B4-BE49-F238E27FC236}">
                <a16:creationId xmlns:a16="http://schemas.microsoft.com/office/drawing/2014/main" id="{A194E925-2D84-4549-8D44-5BC5DA6AA742}"/>
              </a:ext>
            </a:extLst>
          </p:cNvPr>
          <p:cNvSpPr>
            <a:spLocks noGrp="1"/>
          </p:cNvSpPr>
          <p:nvPr>
            <p:ph type="ftr" sz="quarter" idx="14"/>
          </p:nvPr>
        </p:nvSpPr>
        <p:spPr/>
        <p:txBody>
          <a:bodyPr/>
          <a:lstStyle>
            <a:lvl1pPr>
              <a:defRPr b="0" i="0">
                <a:latin typeface="+mn-lt"/>
              </a:defRPr>
            </a:lvl1pPr>
          </a:lstStyle>
          <a:p>
            <a:r>
              <a:rPr lang="en-US"/>
              <a:t>Copyright © project44 | Confidential</a:t>
            </a:r>
            <a:endParaRPr lang="en-US" dirty="0"/>
          </a:p>
        </p:txBody>
      </p:sp>
      <p:sp>
        <p:nvSpPr>
          <p:cNvPr id="9" name="Picture Placeholder 2">
            <a:extLst>
              <a:ext uri="{FF2B5EF4-FFF2-40B4-BE49-F238E27FC236}">
                <a16:creationId xmlns:a16="http://schemas.microsoft.com/office/drawing/2014/main" id="{1A4B74CB-F01C-5540-A19F-9FE412C15241}"/>
              </a:ext>
            </a:extLst>
          </p:cNvPr>
          <p:cNvSpPr>
            <a:spLocks noGrp="1"/>
          </p:cNvSpPr>
          <p:nvPr>
            <p:ph type="pic" sz="quarter" idx="11" hasCustomPrompt="1"/>
          </p:nvPr>
        </p:nvSpPr>
        <p:spPr>
          <a:xfrm>
            <a:off x="4874718" y="701212"/>
            <a:ext cx="7295749" cy="4114227"/>
          </a:xfrm>
          <a:prstGeom prst="rect">
            <a:avLst/>
          </a:prstGeom>
          <a:solidFill>
            <a:schemeClr val="bg2"/>
          </a:solidFill>
        </p:spPr>
        <p:txBody>
          <a:bodyPr tIns="914400" anchor="t">
            <a:normAutofit/>
          </a:bodyPr>
          <a:lstStyle>
            <a:lvl1pPr marL="0" indent="0" algn="ctr">
              <a:buFontTx/>
              <a:buNone/>
              <a:defRPr sz="1600">
                <a:solidFill>
                  <a:schemeClr val="tx1"/>
                </a:solidFill>
              </a:defRPr>
            </a:lvl1pPr>
          </a:lstStyle>
          <a:p>
            <a:r>
              <a:rPr lang="en-US" dirty="0"/>
              <a:t>Click icon to add screenshot</a:t>
            </a:r>
          </a:p>
        </p:txBody>
      </p:sp>
      <p:sp>
        <p:nvSpPr>
          <p:cNvPr id="7" name="Slide Number Placeholder 3">
            <a:extLst>
              <a:ext uri="{FF2B5EF4-FFF2-40B4-BE49-F238E27FC236}">
                <a16:creationId xmlns:a16="http://schemas.microsoft.com/office/drawing/2014/main" id="{18DD6C0A-DCC9-C44A-8148-75561315BDD0}"/>
              </a:ext>
            </a:extLst>
          </p:cNvPr>
          <p:cNvSpPr>
            <a:spLocks noGrp="1"/>
          </p:cNvSpPr>
          <p:nvPr>
            <p:ph type="sldNum" sz="quarter" idx="15"/>
          </p:nvPr>
        </p:nvSpPr>
        <p:spPr>
          <a:xfrm>
            <a:off x="11544300" y="6424924"/>
            <a:ext cx="457200" cy="180352"/>
          </a:xfrm>
        </p:spPr>
        <p:txBody>
          <a:bodyPr/>
          <a:lstStyle>
            <a:lvl1pPr>
              <a:defRPr b="1" i="0">
                <a:latin typeface="+mn-lt"/>
              </a:defRPr>
            </a:lvl1pPr>
          </a:lstStyle>
          <a:p>
            <a:fld id="{3DB5E446-421A-E746-A83E-D1D14D8D9CBB}" type="slidenum">
              <a:rPr lang="en-US" smtClean="0"/>
              <a:pPr/>
              <a:t>‹#›</a:t>
            </a:fld>
            <a:endParaRPr lang="en-US" dirty="0"/>
          </a:p>
        </p:txBody>
      </p:sp>
      <p:sp>
        <p:nvSpPr>
          <p:cNvPr id="10" name="Text Placeholder 7">
            <a:extLst>
              <a:ext uri="{FF2B5EF4-FFF2-40B4-BE49-F238E27FC236}">
                <a16:creationId xmlns:a16="http://schemas.microsoft.com/office/drawing/2014/main" id="{08D9ECF8-8737-3541-ADCE-913D2EAFE80F}"/>
              </a:ext>
            </a:extLst>
          </p:cNvPr>
          <p:cNvSpPr>
            <a:spLocks noGrp="1"/>
          </p:cNvSpPr>
          <p:nvPr>
            <p:ph type="body" sz="quarter" idx="16" hasCustomPrompt="1"/>
          </p:nvPr>
        </p:nvSpPr>
        <p:spPr>
          <a:xfrm>
            <a:off x="838200" y="685800"/>
            <a:ext cx="3009900" cy="4583793"/>
          </a:xfrm>
          <a:prstGeom prst="rect">
            <a:avLst/>
          </a:prstGeom>
        </p:spPr>
        <p:txBody>
          <a:bodyPr wrap="square" lIns="0" tIns="0" rIns="0" bIns="0" anchor="ctr">
            <a:normAutofit/>
          </a:bodyPr>
          <a:lstStyle>
            <a:lvl1pPr marL="0" indent="0">
              <a:lnSpc>
                <a:spcPct val="100000"/>
              </a:lnSpc>
              <a:spcBef>
                <a:spcPts val="0"/>
              </a:spcBef>
              <a:spcAft>
                <a:spcPts val="1200"/>
              </a:spcAft>
              <a:buFont typeface="Arial" panose="020B0604020202020204" pitchFamily="34" charset="0"/>
              <a:buNone/>
              <a:defRPr sz="3200" b="1" i="0" spc="0" baseline="0">
                <a:solidFill>
                  <a:schemeClr val="tx1"/>
                </a:solidFill>
                <a:latin typeface="+mn-lt"/>
                <a:cs typeface="Arial" panose="020B0604020202020204" pitchFamily="34" charset="0"/>
              </a:defRPr>
            </a:lvl1pPr>
            <a:lvl2pPr marL="0" indent="0">
              <a:lnSpc>
                <a:spcPct val="110000"/>
              </a:lnSpc>
              <a:spcBef>
                <a:spcPts val="0"/>
              </a:spcBef>
              <a:spcAft>
                <a:spcPts val="600"/>
              </a:spcAft>
              <a:buFont typeface="Arial" panose="020B0604020202020204" pitchFamily="34" charset="0"/>
              <a:buNone/>
              <a:defRPr sz="1600" b="0" i="0" spc="0" baseline="0">
                <a:solidFill>
                  <a:schemeClr val="tx1"/>
                </a:solidFill>
                <a:latin typeface="+mn-lt"/>
                <a:cs typeface="Arial" panose="020B0604020202020204" pitchFamily="34" charset="0"/>
              </a:defRPr>
            </a:lvl2pPr>
            <a:lvl3pPr marL="0" indent="0">
              <a:lnSpc>
                <a:spcPct val="110000"/>
              </a:lnSpc>
              <a:spcBef>
                <a:spcPts val="0"/>
              </a:spcBef>
              <a:spcAft>
                <a:spcPts val="600"/>
              </a:spcAft>
              <a:buFont typeface="Arial" panose="020B0604020202020204" pitchFamily="34" charset="0"/>
              <a:buNone/>
              <a:defRPr sz="1200" b="1" i="0" spc="0" baseline="0">
                <a:solidFill>
                  <a:schemeClr val="tx1"/>
                </a:solidFill>
                <a:latin typeface="+mn-lt"/>
                <a:cs typeface="Arial" panose="020B0604020202020204" pitchFamily="34" charset="0"/>
              </a:defRPr>
            </a:lvl3pPr>
            <a:lvl4pPr marL="0" indent="0">
              <a:lnSpc>
                <a:spcPct val="110000"/>
              </a:lnSpc>
              <a:spcBef>
                <a:spcPts val="0"/>
              </a:spcBef>
              <a:spcAft>
                <a:spcPts val="600"/>
              </a:spcAft>
              <a:buFont typeface="Arial" panose="020B0604020202020204" pitchFamily="34" charset="0"/>
              <a:buNone/>
              <a:defRPr sz="1100" b="0" i="0" spc="0" baseline="0">
                <a:solidFill>
                  <a:schemeClr val="tx1"/>
                </a:solidFill>
                <a:latin typeface="+mn-lt"/>
                <a:cs typeface="Arial" panose="020B0604020202020204" pitchFamily="34" charset="0"/>
              </a:defRPr>
            </a:lvl4pPr>
            <a:lvl5pPr marL="182880" indent="-182880">
              <a:lnSpc>
                <a:spcPct val="110000"/>
              </a:lnSpc>
              <a:spcBef>
                <a:spcPts val="0"/>
              </a:spcBef>
              <a:spcAft>
                <a:spcPts val="600"/>
              </a:spcAft>
              <a:buClrTx/>
              <a:buFont typeface="System Font Regular"/>
              <a:buChar char="—"/>
              <a:defRPr sz="1100" b="0" i="0" spc="0" baseline="0">
                <a:solidFill>
                  <a:schemeClr val="tx1"/>
                </a:solidFill>
                <a:latin typeface="+mn-lt"/>
                <a:cs typeface="Arial" panose="020B0604020202020204" pitchFamily="34" charset="0"/>
              </a:defRPr>
            </a:lvl5pPr>
            <a:lvl6pPr marL="457200" indent="-182880">
              <a:lnSpc>
                <a:spcPct val="110000"/>
              </a:lnSpc>
              <a:spcBef>
                <a:spcPts val="0"/>
              </a:spcBef>
              <a:spcAft>
                <a:spcPts val="600"/>
              </a:spcAft>
              <a:buClrTx/>
              <a:buFont typeface="Arial" panose="020B0604020202020204" pitchFamily="34" charset="0"/>
              <a:buChar char="•"/>
              <a:defRPr lang="en-US" sz="1100" i="0" kern="1200" spc="0" dirty="0">
                <a:solidFill>
                  <a:schemeClr val="tx1"/>
                </a:solidFill>
                <a:latin typeface="+mn-lt"/>
                <a:ea typeface="+mn-ea"/>
                <a:cs typeface="+mn-cs"/>
              </a:defRPr>
            </a:lvl6pPr>
            <a:lvl7pPr marL="914400" indent="-182880">
              <a:lnSpc>
                <a:spcPct val="110000"/>
              </a:lnSpc>
              <a:spcBef>
                <a:spcPts val="0"/>
              </a:spcBef>
              <a:spcAft>
                <a:spcPts val="600"/>
              </a:spcAft>
              <a:buFont typeface="Wingdings" pitchFamily="2" charset="2"/>
              <a:buChar char="§"/>
              <a:defRPr lang="en-US" sz="1100" b="0" i="1" kern="1200" cap="none" spc="0" baseline="0" dirty="0">
                <a:solidFill>
                  <a:schemeClr val="accent3"/>
                </a:solidFill>
                <a:latin typeface="+mn-lt"/>
                <a:ea typeface="+mn-ea"/>
                <a:cs typeface="+mn-cs"/>
              </a:defRPr>
            </a:lvl7pPr>
            <a:lvl8pPr marL="0" indent="0">
              <a:lnSpc>
                <a:spcPct val="110000"/>
              </a:lnSpc>
              <a:spcBef>
                <a:spcPts val="0"/>
              </a:spcBef>
              <a:spcAft>
                <a:spcPts val="600"/>
              </a:spcAft>
              <a:buNone/>
              <a:defRPr lang="en-US" sz="1000" b="1" i="0" kern="1200" cap="all" spc="0" baseline="0" dirty="0" smtClean="0">
                <a:solidFill>
                  <a:schemeClr val="accent1"/>
                </a:solidFill>
                <a:latin typeface="Arial Black" panose="020B0604020202020204" pitchFamily="34" charset="0"/>
                <a:ea typeface="+mn-ea"/>
                <a:cs typeface="Arial Black" panose="020B0604020202020204" pitchFamily="34" charset="0"/>
              </a:defRPr>
            </a:lvl8pPr>
            <a:lvl9pPr marL="0" indent="0">
              <a:spcAft>
                <a:spcPts val="3600"/>
              </a:spcAft>
              <a:buFont typeface="Arial" panose="020B0604020202020204" pitchFamily="34" charset="0"/>
              <a:buNone/>
              <a:defRPr lang="en-US" sz="2000" b="1" i="0" kern="1200" cap="all" spc="70" baseline="0" dirty="0">
                <a:solidFill>
                  <a:schemeClr val="accent1"/>
                </a:solidFill>
                <a:latin typeface="Arial Black" panose="020B0604020202020204" pitchFamily="34" charset="0"/>
                <a:ea typeface="+mn-ea"/>
                <a:cs typeface="Arial Black" panose="020B0604020202020204" pitchFamily="34" charset="0"/>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32347722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03D095-FEE0-8342-B05C-2844B693F7FF}"/>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1" name="Subtitle 2">
            <a:extLst>
              <a:ext uri="{FF2B5EF4-FFF2-40B4-BE49-F238E27FC236}">
                <a16:creationId xmlns:a16="http://schemas.microsoft.com/office/drawing/2014/main" id="{997D8145-551D-F544-93A4-E8F738F52773}"/>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2"/>
          <a:stretch>
            <a:fillRect/>
          </a:stretch>
        </p:blipFill>
        <p:spPr>
          <a:xfrm>
            <a:off x="838200" y="2083926"/>
            <a:ext cx="2355440" cy="802910"/>
          </a:xfrm>
          <a:prstGeom prst="rect">
            <a:avLst/>
          </a:prstGeom>
        </p:spPr>
      </p:pic>
      <p:sp>
        <p:nvSpPr>
          <p:cNvPr id="2" name="Rectangle 1">
            <a:extLst>
              <a:ext uri="{FF2B5EF4-FFF2-40B4-BE49-F238E27FC236}">
                <a16:creationId xmlns:a16="http://schemas.microsoft.com/office/drawing/2014/main" id="{C924A177-4B9A-FB45-984E-211E99A75D87}"/>
              </a:ext>
            </a:extLst>
          </p:cNvPr>
          <p:cNvSpPr/>
          <p:nvPr userDrawn="1"/>
        </p:nvSpPr>
        <p:spPr>
          <a:xfrm>
            <a:off x="0" y="6172200"/>
            <a:ext cx="12191999" cy="685800"/>
          </a:xfrm>
          <a:prstGeom prst="rect">
            <a:avLst/>
          </a:prstGeom>
          <a:solidFill>
            <a:schemeClr val="tx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cxnSp>
        <p:nvCxnSpPr>
          <p:cNvPr id="13" name="Straight Connector 12">
            <a:extLst>
              <a:ext uri="{FF2B5EF4-FFF2-40B4-BE49-F238E27FC236}">
                <a16:creationId xmlns:a16="http://schemas.microsoft.com/office/drawing/2014/main" id="{1F05A407-6ACE-E443-ABFF-395DBC4EC19A}"/>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1">
            <a:extLst>
              <a:ext uri="{FF2B5EF4-FFF2-40B4-BE49-F238E27FC236}">
                <a16:creationId xmlns:a16="http://schemas.microsoft.com/office/drawing/2014/main" id="{96A8820D-8934-DD4D-A0E2-7D5D702CF2E3}"/>
              </a:ext>
            </a:extLst>
          </p:cNvPr>
          <p:cNvSpPr>
            <a:spLocks noGrp="1"/>
          </p:cNvSpPr>
          <p:nvPr>
            <p:ph type="ftr" sz="quarter" idx="13"/>
          </p:nvPr>
        </p:nvSpPr>
        <p:spPr>
          <a:xfrm>
            <a:off x="3848100" y="6421618"/>
            <a:ext cx="4495800" cy="180351"/>
          </a:xfrm>
          <a:prstGeom prst="rect">
            <a:avLst/>
          </a:prstGeom>
        </p:spPr>
        <p:txBody>
          <a:bodyPr/>
          <a:lstStyle>
            <a:lvl1pPr>
              <a:defRPr b="0" i="0">
                <a:latin typeface="+mn-lt"/>
              </a:defRPr>
            </a:lvl1pPr>
          </a:lstStyle>
          <a:p>
            <a:r>
              <a:rPr lang="en-US" dirty="0"/>
              <a:t>Copyright © project44 | Confidential</a:t>
            </a:r>
          </a:p>
        </p:txBody>
      </p:sp>
      <p:sp>
        <p:nvSpPr>
          <p:cNvPr id="14" name="Slide Number Placeholder 2">
            <a:extLst>
              <a:ext uri="{FF2B5EF4-FFF2-40B4-BE49-F238E27FC236}">
                <a16:creationId xmlns:a16="http://schemas.microsoft.com/office/drawing/2014/main" id="{33994A0D-3455-164D-8C7B-8971C0E16EF4}"/>
              </a:ext>
            </a:extLst>
          </p:cNvPr>
          <p:cNvSpPr>
            <a:spLocks noGrp="1"/>
          </p:cNvSpPr>
          <p:nvPr>
            <p:ph type="sldNum" sz="quarter" idx="14"/>
          </p:nvPr>
        </p:nvSpPr>
        <p:spPr>
          <a:xfrm>
            <a:off x="11544300" y="6421617"/>
            <a:ext cx="457200" cy="180352"/>
          </a:xfrm>
          <a:prstGeom prst="rect">
            <a:avLst/>
          </a:prstGeom>
        </p:spPr>
        <p:txBody>
          <a:bodyPr/>
          <a:lstStyle>
            <a:lvl1pPr>
              <a:defRPr b="1" i="0">
                <a:latin typeface="+mn-lt"/>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1853046509"/>
      </p:ext>
    </p:extLst>
  </p:cSld>
  <p:clrMapOvr>
    <a:masterClrMapping/>
  </p:clrMapOvr>
  <p:extLst>
    <p:ext uri="{DCECCB84-F9BA-43D5-87BE-67443E8EF086}">
      <p15:sldGuideLst xmlns:p15="http://schemas.microsoft.com/office/powerpoint/2012/main">
        <p15:guide id="1" orient="horz" pos="1440"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65B661D-A52C-A844-BC29-27A97EE91CAB}"/>
              </a:ext>
            </a:extLst>
          </p:cNvPr>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0" name="Content Placeholder 2">
            <a:extLst>
              <a:ext uri="{FF2B5EF4-FFF2-40B4-BE49-F238E27FC236}">
                <a16:creationId xmlns:a16="http://schemas.microsoft.com/office/drawing/2014/main" id="{0C7FA01D-2FEA-304D-ADE7-8DBF3737D752}"/>
              </a:ext>
            </a:extLst>
          </p:cNvPr>
          <p:cNvSpPr>
            <a:spLocks noGrp="1"/>
          </p:cNvSpPr>
          <p:nvPr>
            <p:ph sz="half" idx="1" hasCustomPrompt="1"/>
          </p:nvPr>
        </p:nvSpPr>
        <p:spPr>
          <a:xfrm>
            <a:off x="838200" y="1371600"/>
            <a:ext cx="10515600" cy="4572000"/>
          </a:xfrm>
          <a:prstGeom prst="rect">
            <a:avLst/>
          </a:prstGeom>
        </p:spPr>
        <p:txBody>
          <a:bodyPr>
            <a:normAutofit/>
          </a:bodyPr>
          <a:lstStyle>
            <a:lvl1pPr>
              <a:lnSpc>
                <a:spcPct val="100000"/>
              </a:lnSpc>
              <a:defRPr sz="2000" b="0" i="0">
                <a:latin typeface="+mn-lt"/>
              </a:defRPr>
            </a:lvl1pPr>
            <a:lvl2pPr>
              <a:defRPr sz="1600" b="0" i="0">
                <a:latin typeface="+mn-lt"/>
              </a:defRPr>
            </a:lvl2pPr>
            <a:lvl3pPr>
              <a:defRPr sz="1600" b="0" i="0">
                <a:latin typeface="+mn-lt"/>
              </a:defRPr>
            </a:lvl3pPr>
            <a:lvl4pPr marL="1376363" indent="-285750">
              <a:tabLst/>
              <a:defRPr sz="1600" b="0" i="0">
                <a:latin typeface="Arial" panose="020B0604020202020204" pitchFamily="34" charset="0"/>
              </a:defRPr>
            </a:lvl4pPr>
            <a:lvl5pPr marL="1831975" indent="-285750">
              <a:tabLst/>
              <a:defRPr sz="16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8" name="Footer Placeholder 1">
            <a:extLst>
              <a:ext uri="{FF2B5EF4-FFF2-40B4-BE49-F238E27FC236}">
                <a16:creationId xmlns:a16="http://schemas.microsoft.com/office/drawing/2014/main" id="{E074AF5F-5C35-5A44-B262-EF2E181C5907}"/>
              </a:ext>
            </a:extLst>
          </p:cNvPr>
          <p:cNvSpPr>
            <a:spLocks noGrp="1"/>
          </p:cNvSpPr>
          <p:nvPr>
            <p:ph type="ftr" sz="quarter" idx="13"/>
          </p:nvPr>
        </p:nvSpPr>
        <p:spPr>
          <a:xfrm>
            <a:off x="3848100" y="6421618"/>
            <a:ext cx="4495800" cy="180351"/>
          </a:xfrm>
          <a:prstGeom prst="rect">
            <a:avLst/>
          </a:prstGeom>
        </p:spPr>
        <p:txBody>
          <a:bodyPr/>
          <a:lstStyle>
            <a:lvl1pPr>
              <a:defRPr b="0" i="0">
                <a:latin typeface="+mn-lt"/>
              </a:defRPr>
            </a:lvl1pPr>
          </a:lstStyle>
          <a:p>
            <a:r>
              <a:rPr lang="en-US" dirty="0"/>
              <a:t>Copyright © project44 | Confidential</a:t>
            </a:r>
          </a:p>
        </p:txBody>
      </p:sp>
      <p:sp>
        <p:nvSpPr>
          <p:cNvPr id="11" name="Slide Number Placeholder 2">
            <a:extLst>
              <a:ext uri="{FF2B5EF4-FFF2-40B4-BE49-F238E27FC236}">
                <a16:creationId xmlns:a16="http://schemas.microsoft.com/office/drawing/2014/main" id="{0EDC6D68-B9B5-0640-AE79-BFD6B473CDC0}"/>
              </a:ext>
            </a:extLst>
          </p:cNvPr>
          <p:cNvSpPr>
            <a:spLocks noGrp="1"/>
          </p:cNvSpPr>
          <p:nvPr>
            <p:ph type="sldNum" sz="quarter" idx="14"/>
          </p:nvPr>
        </p:nvSpPr>
        <p:spPr>
          <a:xfrm>
            <a:off x="11544300" y="6421617"/>
            <a:ext cx="457200" cy="180352"/>
          </a:xfrm>
          <a:prstGeom prst="rect">
            <a:avLst/>
          </a:prstGeom>
        </p:spPr>
        <p:txBody>
          <a:bodyPr/>
          <a:lstStyle>
            <a:lvl1pPr>
              <a:defRPr b="1" i="0">
                <a:latin typeface="+mn-lt"/>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122001677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Blue">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026CB6-10DD-A54E-8398-2B98C7C81F6D}"/>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7" name="Content Placeholder 2">
            <a:extLst>
              <a:ext uri="{FF2B5EF4-FFF2-40B4-BE49-F238E27FC236}">
                <a16:creationId xmlns:a16="http://schemas.microsoft.com/office/drawing/2014/main" id="{BA36C440-5612-DD40-B31A-91FCC5AFDE87}"/>
              </a:ext>
            </a:extLst>
          </p:cNvPr>
          <p:cNvSpPr>
            <a:spLocks noGrp="1"/>
          </p:cNvSpPr>
          <p:nvPr>
            <p:ph sz="half" idx="1" hasCustomPrompt="1"/>
          </p:nvPr>
        </p:nvSpPr>
        <p:spPr>
          <a:xfrm>
            <a:off x="838200" y="1371600"/>
            <a:ext cx="5080000" cy="4572000"/>
          </a:xfrm>
          <a:prstGeom prst="rect">
            <a:avLst/>
          </a:prstGeom>
        </p:spPr>
        <p:txBody>
          <a:bodyPr>
            <a:normAutofit/>
          </a:bodyPr>
          <a:lstStyle>
            <a:lvl1pPr>
              <a:lnSpc>
                <a:spcPct val="100000"/>
              </a:lnSpc>
              <a:defRPr sz="2000" b="0" i="0">
                <a:latin typeface="+mn-lt"/>
              </a:defRPr>
            </a:lvl1pPr>
            <a:lvl2pPr>
              <a:defRPr sz="1600" b="0" i="0">
                <a:latin typeface="+mn-lt"/>
              </a:defRPr>
            </a:lvl2pPr>
            <a:lvl3pPr>
              <a:defRPr sz="1600" b="0" i="0">
                <a:latin typeface="+mn-lt"/>
              </a:defRPr>
            </a:lvl3pPr>
            <a:lvl4pPr marL="1376363" indent="-285750">
              <a:tabLst/>
              <a:defRPr sz="1600" b="0" i="0">
                <a:latin typeface="Arial" panose="020B0604020202020204" pitchFamily="34" charset="0"/>
              </a:defRPr>
            </a:lvl4pPr>
            <a:lvl5pPr marL="1831975" indent="-285750">
              <a:tabLst/>
              <a:defRPr sz="16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0EEFF890-E1B9-6446-8C69-6A3673026B8F}"/>
              </a:ext>
            </a:extLst>
          </p:cNvPr>
          <p:cNvSpPr>
            <a:spLocks noGrp="1"/>
          </p:cNvSpPr>
          <p:nvPr>
            <p:ph sz="half" idx="12" hasCustomPrompt="1"/>
          </p:nvPr>
        </p:nvSpPr>
        <p:spPr>
          <a:xfrm>
            <a:off x="6273800" y="1371600"/>
            <a:ext cx="5080000" cy="4572000"/>
          </a:xfrm>
          <a:prstGeom prst="rect">
            <a:avLst/>
          </a:prstGeom>
        </p:spPr>
        <p:txBody>
          <a:bodyPr>
            <a:normAutofit/>
          </a:bodyPr>
          <a:lstStyle>
            <a:lvl1pPr>
              <a:lnSpc>
                <a:spcPct val="100000"/>
              </a:lnSpc>
              <a:defRPr sz="2000" b="0" i="0">
                <a:latin typeface="+mn-lt"/>
              </a:defRPr>
            </a:lvl1pPr>
            <a:lvl2pPr>
              <a:defRPr sz="1800" b="0" i="0">
                <a:latin typeface="+mn-lt"/>
              </a:defRPr>
            </a:lvl2pPr>
            <a:lvl3pPr>
              <a:defRPr sz="1800" b="0" i="0">
                <a:latin typeface="+mn-lt"/>
              </a:defRPr>
            </a:lvl3pPr>
            <a:lvl4pPr marL="1371669" indent="0">
              <a:buNone/>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10" name="Footer Placeholder 1">
            <a:extLst>
              <a:ext uri="{FF2B5EF4-FFF2-40B4-BE49-F238E27FC236}">
                <a16:creationId xmlns:a16="http://schemas.microsoft.com/office/drawing/2014/main" id="{A5528D77-2509-4F45-9DD3-6D5FC99CAF49}"/>
              </a:ext>
            </a:extLst>
          </p:cNvPr>
          <p:cNvSpPr>
            <a:spLocks noGrp="1"/>
          </p:cNvSpPr>
          <p:nvPr>
            <p:ph type="ftr" sz="quarter" idx="13"/>
          </p:nvPr>
        </p:nvSpPr>
        <p:spPr>
          <a:xfrm>
            <a:off x="3848100" y="6421618"/>
            <a:ext cx="4495800" cy="180351"/>
          </a:xfrm>
          <a:prstGeom prst="rect">
            <a:avLst/>
          </a:prstGeom>
        </p:spPr>
        <p:txBody>
          <a:bodyPr/>
          <a:lstStyle>
            <a:lvl1pPr>
              <a:defRPr b="0" i="0">
                <a:latin typeface="+mn-lt"/>
              </a:defRPr>
            </a:lvl1pPr>
          </a:lstStyle>
          <a:p>
            <a:r>
              <a:rPr lang="en-US" dirty="0"/>
              <a:t>Copyright © project44 | Confidential</a:t>
            </a:r>
          </a:p>
        </p:txBody>
      </p:sp>
      <p:sp>
        <p:nvSpPr>
          <p:cNvPr id="11" name="Slide Number Placeholder 2">
            <a:extLst>
              <a:ext uri="{FF2B5EF4-FFF2-40B4-BE49-F238E27FC236}">
                <a16:creationId xmlns:a16="http://schemas.microsoft.com/office/drawing/2014/main" id="{90B934E5-D97C-C049-8E6E-EF164BAFFA68}"/>
              </a:ext>
            </a:extLst>
          </p:cNvPr>
          <p:cNvSpPr>
            <a:spLocks noGrp="1"/>
          </p:cNvSpPr>
          <p:nvPr>
            <p:ph type="sldNum" sz="quarter" idx="14"/>
          </p:nvPr>
        </p:nvSpPr>
        <p:spPr>
          <a:xfrm>
            <a:off x="11544300" y="6421617"/>
            <a:ext cx="457200" cy="180352"/>
          </a:xfrm>
          <a:prstGeom prst="rect">
            <a:avLst/>
          </a:prstGeom>
        </p:spPr>
        <p:txBody>
          <a:bodyPr/>
          <a:lstStyle>
            <a:lvl1pPr>
              <a:defRPr b="1" i="0">
                <a:latin typeface="+mn-lt"/>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1922067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Blue">
    <p:bg>
      <p:bgPr>
        <a:solidFill>
          <a:schemeClr val="accent1"/>
        </a:solidFill>
        <a:effectLst/>
      </p:bgPr>
    </p:bg>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854597" y="1371600"/>
            <a:ext cx="3314700" cy="4572000"/>
          </a:xfrm>
          <a:prstGeom prst="rect">
            <a:avLst/>
          </a:prstGeom>
        </p:spPr>
        <p:txBody>
          <a:bodyPr>
            <a:normAutofit/>
          </a:bodyPr>
          <a:lstStyle>
            <a:lvl1pPr>
              <a:lnSpc>
                <a:spcPct val="100000"/>
              </a:lnSpc>
              <a:defRPr sz="2000" b="0" i="0">
                <a:latin typeface="+mn-lt"/>
              </a:defRPr>
            </a:lvl1pPr>
            <a:lvl2pPr>
              <a:defRPr sz="1800" b="0" i="0">
                <a:latin typeface="+mn-lt"/>
              </a:defRPr>
            </a:lvl2pPr>
            <a:lvl3pPr>
              <a:defRPr sz="1800" b="0" i="0">
                <a:latin typeface="+mn-lt"/>
              </a:defRPr>
            </a:lvl3pPr>
            <a:lvl4pPr>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91FEBDD5-5F67-DC49-9AA4-7EA1EB675385}"/>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8" name="Content Placeholder 2">
            <a:extLst>
              <a:ext uri="{FF2B5EF4-FFF2-40B4-BE49-F238E27FC236}">
                <a16:creationId xmlns:a16="http://schemas.microsoft.com/office/drawing/2014/main" id="{736A3D74-4F82-3D45-8870-935B3FA78A55}"/>
              </a:ext>
            </a:extLst>
          </p:cNvPr>
          <p:cNvSpPr>
            <a:spLocks noGrp="1"/>
          </p:cNvSpPr>
          <p:nvPr>
            <p:ph sz="half" idx="15" hasCustomPrompt="1"/>
          </p:nvPr>
        </p:nvSpPr>
        <p:spPr>
          <a:xfrm>
            <a:off x="4438650" y="1371600"/>
            <a:ext cx="3314700" cy="4572000"/>
          </a:xfrm>
          <a:prstGeom prst="rect">
            <a:avLst/>
          </a:prstGeom>
        </p:spPr>
        <p:txBody>
          <a:bodyPr>
            <a:normAutofit/>
          </a:bodyPr>
          <a:lstStyle>
            <a:lvl1pPr>
              <a:lnSpc>
                <a:spcPct val="100000"/>
              </a:lnSpc>
              <a:defRPr sz="2000" b="0" i="0">
                <a:latin typeface="+mn-lt"/>
              </a:defRPr>
            </a:lvl1pPr>
            <a:lvl2pPr>
              <a:defRPr sz="1800" b="0" i="0">
                <a:latin typeface="+mn-lt"/>
              </a:defRPr>
            </a:lvl2pPr>
            <a:lvl3pPr>
              <a:defRPr sz="1800" b="0" i="0">
                <a:latin typeface="+mn-lt"/>
              </a:defRPr>
            </a:lvl3pPr>
            <a:lvl4pPr>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EEE62BB9-CDC8-AB4B-BB97-C8322C0B90CB}"/>
              </a:ext>
            </a:extLst>
          </p:cNvPr>
          <p:cNvSpPr>
            <a:spLocks noGrp="1"/>
          </p:cNvSpPr>
          <p:nvPr>
            <p:ph sz="half" idx="16" hasCustomPrompt="1"/>
          </p:nvPr>
        </p:nvSpPr>
        <p:spPr>
          <a:xfrm>
            <a:off x="8039100" y="1371600"/>
            <a:ext cx="3314700" cy="4572000"/>
          </a:xfrm>
          <a:prstGeom prst="rect">
            <a:avLst/>
          </a:prstGeom>
        </p:spPr>
        <p:txBody>
          <a:bodyPr>
            <a:normAutofit/>
          </a:bodyPr>
          <a:lstStyle>
            <a:lvl1pPr>
              <a:lnSpc>
                <a:spcPct val="100000"/>
              </a:lnSpc>
              <a:defRPr sz="2000" b="0" i="0">
                <a:latin typeface="+mn-lt"/>
              </a:defRPr>
            </a:lvl1pPr>
            <a:lvl2pPr>
              <a:defRPr sz="1800" b="0" i="0">
                <a:latin typeface="+mn-lt"/>
              </a:defRPr>
            </a:lvl2pPr>
            <a:lvl3pPr>
              <a:defRPr sz="1800" b="0" i="0">
                <a:latin typeface="+mn-lt"/>
              </a:defRPr>
            </a:lvl3pPr>
            <a:lvl4pPr marL="1371669" indent="0">
              <a:buNone/>
              <a:defRPr sz="1800" b="0" i="0">
                <a:latin typeface="Arial" panose="020B0604020202020204" pitchFamily="34" charset="0"/>
              </a:defRPr>
            </a:lvl4pPr>
            <a:lvl5pPr>
              <a:defRPr sz="1800" b="0" i="0">
                <a:latin typeface="Arial" panose="020B0604020202020204" pitchFamily="34" charset="0"/>
              </a:defRPr>
            </a:lvl5pPr>
          </a:lstStyle>
          <a:p>
            <a:pPr lvl="0"/>
            <a:r>
              <a:rPr lang="en-US" dirty="0"/>
              <a:t>Click to edit text</a:t>
            </a:r>
          </a:p>
          <a:p>
            <a:pPr lvl="1"/>
            <a:r>
              <a:rPr lang="en-US" dirty="0"/>
              <a:t>Second level</a:t>
            </a:r>
          </a:p>
          <a:p>
            <a:pPr lvl="2"/>
            <a:r>
              <a:rPr lang="en-US" dirty="0"/>
              <a:t>Third level</a:t>
            </a:r>
          </a:p>
        </p:txBody>
      </p:sp>
      <p:sp>
        <p:nvSpPr>
          <p:cNvPr id="11" name="Footer Placeholder 1">
            <a:extLst>
              <a:ext uri="{FF2B5EF4-FFF2-40B4-BE49-F238E27FC236}">
                <a16:creationId xmlns:a16="http://schemas.microsoft.com/office/drawing/2014/main" id="{AAF85500-F59F-DC46-BAA1-2F7670830737}"/>
              </a:ext>
            </a:extLst>
          </p:cNvPr>
          <p:cNvSpPr>
            <a:spLocks noGrp="1"/>
          </p:cNvSpPr>
          <p:nvPr>
            <p:ph type="ftr" sz="quarter" idx="13"/>
          </p:nvPr>
        </p:nvSpPr>
        <p:spPr>
          <a:xfrm>
            <a:off x="3848100" y="6421618"/>
            <a:ext cx="4495800" cy="180351"/>
          </a:xfrm>
          <a:prstGeom prst="rect">
            <a:avLst/>
          </a:prstGeom>
        </p:spPr>
        <p:txBody>
          <a:bodyPr/>
          <a:lstStyle>
            <a:lvl1pPr>
              <a:defRPr b="0" i="0">
                <a:latin typeface="+mn-lt"/>
              </a:defRPr>
            </a:lvl1pPr>
          </a:lstStyle>
          <a:p>
            <a:r>
              <a:rPr lang="en-US" dirty="0"/>
              <a:t>Copyright © project44 | Confidential</a:t>
            </a:r>
          </a:p>
        </p:txBody>
      </p:sp>
      <p:sp>
        <p:nvSpPr>
          <p:cNvPr id="12" name="Slide Number Placeholder 2">
            <a:extLst>
              <a:ext uri="{FF2B5EF4-FFF2-40B4-BE49-F238E27FC236}">
                <a16:creationId xmlns:a16="http://schemas.microsoft.com/office/drawing/2014/main" id="{18A575B8-CFD6-8E4C-873B-61B8FAC108A9}"/>
              </a:ext>
            </a:extLst>
          </p:cNvPr>
          <p:cNvSpPr>
            <a:spLocks noGrp="1"/>
          </p:cNvSpPr>
          <p:nvPr>
            <p:ph type="sldNum" sz="quarter" idx="14"/>
          </p:nvPr>
        </p:nvSpPr>
        <p:spPr>
          <a:xfrm>
            <a:off x="11544300" y="6421617"/>
            <a:ext cx="457200" cy="180352"/>
          </a:xfrm>
          <a:prstGeom prst="rect">
            <a:avLst/>
          </a:prstGeom>
        </p:spPr>
        <p:txBody>
          <a:bodyPr/>
          <a:lstStyle>
            <a:lvl1pPr>
              <a:defRPr b="1" i="0">
                <a:latin typeface="+mn-lt"/>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3123977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E20D65-94AE-D44C-B087-806DBF44A19A}"/>
              </a:ext>
            </a:extLst>
          </p:cNvPr>
          <p:cNvSpPr>
            <a:spLocks noGrp="1"/>
          </p:cNvSpPr>
          <p:nvPr>
            <p:ph type="ftr" sz="quarter" idx="13"/>
          </p:nvPr>
        </p:nvSpPr>
        <p:spPr>
          <a:xfrm>
            <a:off x="3848100" y="6421618"/>
            <a:ext cx="4495800" cy="180351"/>
          </a:xfrm>
          <a:prstGeom prst="rect">
            <a:avLst/>
          </a:prstGeom>
        </p:spPr>
        <p:txBody>
          <a:bodyPr/>
          <a:lstStyle>
            <a:lvl1pPr>
              <a:defRPr b="0" i="0">
                <a:latin typeface="+mn-lt"/>
              </a:defRPr>
            </a:lvl1pPr>
          </a:lstStyle>
          <a:p>
            <a:r>
              <a:rPr lang="en-US" dirty="0"/>
              <a:t>Copyright © project44 | Confidential</a:t>
            </a:r>
          </a:p>
        </p:txBody>
      </p:sp>
      <p:sp>
        <p:nvSpPr>
          <p:cNvPr id="3" name="Slide Number Placeholder 2">
            <a:extLst>
              <a:ext uri="{FF2B5EF4-FFF2-40B4-BE49-F238E27FC236}">
                <a16:creationId xmlns:a16="http://schemas.microsoft.com/office/drawing/2014/main" id="{6AFB6253-8621-9645-8C1C-6792F05754C3}"/>
              </a:ext>
            </a:extLst>
          </p:cNvPr>
          <p:cNvSpPr>
            <a:spLocks noGrp="1"/>
          </p:cNvSpPr>
          <p:nvPr>
            <p:ph type="sldNum" sz="quarter" idx="14"/>
          </p:nvPr>
        </p:nvSpPr>
        <p:spPr>
          <a:xfrm>
            <a:off x="11544300" y="6421617"/>
            <a:ext cx="457200" cy="180352"/>
          </a:xfrm>
          <a:prstGeom prst="rect">
            <a:avLst/>
          </a:prstGeom>
        </p:spPr>
        <p:txBody>
          <a:bodyPr/>
          <a:lstStyle>
            <a:lvl1pPr>
              <a:defRPr b="1" i="0">
                <a:latin typeface="+mn-lt"/>
              </a:defRPr>
            </a:lvl1pPr>
          </a:lstStyle>
          <a:p>
            <a:fld id="{3DB5E446-421A-E746-A83E-D1D14D8D9CBB}" type="slidenum">
              <a:rPr lang="en-US" smtClean="0"/>
              <a:pPr/>
              <a:t>‹#›</a:t>
            </a:fld>
            <a:endParaRPr lang="en-US" dirty="0"/>
          </a:p>
        </p:txBody>
      </p:sp>
      <p:sp>
        <p:nvSpPr>
          <p:cNvPr id="5" name="Title 4">
            <a:extLst>
              <a:ext uri="{FF2B5EF4-FFF2-40B4-BE49-F238E27FC236}">
                <a16:creationId xmlns:a16="http://schemas.microsoft.com/office/drawing/2014/main" id="{91FEBDD5-5F67-DC49-9AA4-7EA1EB675385}"/>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Tree>
    <p:extLst>
      <p:ext uri="{BB962C8B-B14F-4D97-AF65-F5344CB8AC3E}">
        <p14:creationId xmlns:p14="http://schemas.microsoft.com/office/powerpoint/2010/main" val="935803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4A177-4B9A-FB45-984E-211E99A75D87}"/>
              </a:ext>
            </a:extLst>
          </p:cNvPr>
          <p:cNvSpPr/>
          <p:nvPr userDrawn="1"/>
        </p:nvSpPr>
        <p:spPr>
          <a:xfrm>
            <a:off x="1" y="6172200"/>
            <a:ext cx="12191999" cy="685800"/>
          </a:xfrm>
          <a:prstGeom prst="rect">
            <a:avLst/>
          </a:prstGeom>
          <a:solidFill>
            <a:schemeClr val="tx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9" name="Rectangle 8">
            <a:extLst>
              <a:ext uri="{FF2B5EF4-FFF2-40B4-BE49-F238E27FC236}">
                <a16:creationId xmlns:a16="http://schemas.microsoft.com/office/drawing/2014/main" id="{D3685A70-CFD8-FA44-A474-5BCC18AA718B}"/>
              </a:ext>
            </a:extLst>
          </p:cNvPr>
          <p:cNvSpPr/>
          <p:nvPr userDrawn="1"/>
        </p:nvSpPr>
        <p:spPr>
          <a:xfrm>
            <a:off x="1" y="0"/>
            <a:ext cx="12191999" cy="6172199"/>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10" name="Title 1">
            <a:extLst>
              <a:ext uri="{FF2B5EF4-FFF2-40B4-BE49-F238E27FC236}">
                <a16:creationId xmlns:a16="http://schemas.microsoft.com/office/drawing/2014/main" id="{1E03D095-FEE0-8342-B05C-2844B693F7FF}"/>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1" name="Subtitle 2">
            <a:extLst>
              <a:ext uri="{FF2B5EF4-FFF2-40B4-BE49-F238E27FC236}">
                <a16:creationId xmlns:a16="http://schemas.microsoft.com/office/drawing/2014/main" id="{997D8145-551D-F544-93A4-E8F738F52773}"/>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3"/>
          <a:stretch>
            <a:fillRect/>
          </a:stretch>
        </p:blipFill>
        <p:spPr>
          <a:xfrm>
            <a:off x="838200" y="2083926"/>
            <a:ext cx="2355440" cy="802910"/>
          </a:xfrm>
          <a:prstGeom prst="rect">
            <a:avLst/>
          </a:prstGeom>
        </p:spPr>
      </p:pic>
      <p:cxnSp>
        <p:nvCxnSpPr>
          <p:cNvPr id="14" name="Straight Connector 13">
            <a:extLst>
              <a:ext uri="{FF2B5EF4-FFF2-40B4-BE49-F238E27FC236}">
                <a16:creationId xmlns:a16="http://schemas.microsoft.com/office/drawing/2014/main" id="{B5A2436A-28F6-F84C-A82F-DB0B2A95D0A3}"/>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1F3C29-2510-DF4A-8D96-008C46DA7984}"/>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BA0582D5-907F-9F45-8DC7-65E37EC0D18B}"/>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0" name="Footer Placeholder 1">
            <a:extLst>
              <a:ext uri="{FF2B5EF4-FFF2-40B4-BE49-F238E27FC236}">
                <a16:creationId xmlns:a16="http://schemas.microsoft.com/office/drawing/2014/main" id="{D6C9BE7B-47D3-3A4C-932A-ACAEF6B1F538}"/>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cxnSp>
        <p:nvCxnSpPr>
          <p:cNvPr id="21" name="Straight Connector 20">
            <a:extLst>
              <a:ext uri="{FF2B5EF4-FFF2-40B4-BE49-F238E27FC236}">
                <a16:creationId xmlns:a16="http://schemas.microsoft.com/office/drawing/2014/main" id="{4AEE7751-6DD3-A044-9C17-28C156EB8BA3}"/>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C9D90798-23DE-044F-8BBB-099EA55B2022}"/>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281297068"/>
      </p:ext>
    </p:extLst>
  </p:cSld>
  <p:clrMapOvr>
    <a:masterClrMapping/>
  </p:clrMapOvr>
  <p:extLst>
    <p:ext uri="{DCECCB84-F9BA-43D5-87BE-67443E8EF086}">
      <p15:sldGuideLst xmlns:p15="http://schemas.microsoft.com/office/powerpoint/2012/main">
        <p15:guide id="1" orient="horz" pos="1440">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4A177-4B9A-FB45-984E-211E99A75D87}"/>
              </a:ext>
            </a:extLst>
          </p:cNvPr>
          <p:cNvSpPr/>
          <p:nvPr userDrawn="1"/>
        </p:nvSpPr>
        <p:spPr>
          <a:xfrm>
            <a:off x="1" y="6172200"/>
            <a:ext cx="12191999" cy="685800"/>
          </a:xfrm>
          <a:prstGeom prst="rect">
            <a:avLst/>
          </a:prstGeom>
          <a:solidFill>
            <a:schemeClr val="tx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9" name="Rectangle 8">
            <a:extLst>
              <a:ext uri="{FF2B5EF4-FFF2-40B4-BE49-F238E27FC236}">
                <a16:creationId xmlns:a16="http://schemas.microsoft.com/office/drawing/2014/main" id="{D3685A70-CFD8-FA44-A474-5BCC18AA718B}"/>
              </a:ext>
            </a:extLst>
          </p:cNvPr>
          <p:cNvSpPr/>
          <p:nvPr userDrawn="1"/>
        </p:nvSpPr>
        <p:spPr>
          <a:xfrm>
            <a:off x="1" y="1"/>
            <a:ext cx="12191999" cy="6172196"/>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3"/>
          <a:stretch>
            <a:fillRect/>
          </a:stretch>
        </p:blipFill>
        <p:spPr>
          <a:xfrm>
            <a:off x="838200" y="2083926"/>
            <a:ext cx="2355440" cy="802910"/>
          </a:xfrm>
          <a:prstGeom prst="rect">
            <a:avLst/>
          </a:prstGeom>
        </p:spPr>
      </p:pic>
      <p:cxnSp>
        <p:nvCxnSpPr>
          <p:cNvPr id="13" name="Straight Connector 12">
            <a:extLst>
              <a:ext uri="{FF2B5EF4-FFF2-40B4-BE49-F238E27FC236}">
                <a16:creationId xmlns:a16="http://schemas.microsoft.com/office/drawing/2014/main" id="{1F05A407-6ACE-E443-ABFF-395DBC4EC19A}"/>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DE7F32-09A5-824F-A0A5-C6A782F1DF40}"/>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2749CA-68AD-6549-AC2C-56339FFB6EC0}"/>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FDD4681-54EB-0342-A955-916BFA3A0E59}"/>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9" name="Subtitle 2">
            <a:extLst>
              <a:ext uri="{FF2B5EF4-FFF2-40B4-BE49-F238E27FC236}">
                <a16:creationId xmlns:a16="http://schemas.microsoft.com/office/drawing/2014/main" id="{B13B0E69-F96A-B541-82CE-07F1B32923E7}"/>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24" name="Slide Number Placeholder 5">
            <a:extLst>
              <a:ext uri="{FF2B5EF4-FFF2-40B4-BE49-F238E27FC236}">
                <a16:creationId xmlns:a16="http://schemas.microsoft.com/office/drawing/2014/main" id="{0BCEC452-01C4-CA45-B507-602AE8DA373F}"/>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5" name="Footer Placeholder 1">
            <a:extLst>
              <a:ext uri="{FF2B5EF4-FFF2-40B4-BE49-F238E27FC236}">
                <a16:creationId xmlns:a16="http://schemas.microsoft.com/office/drawing/2014/main" id="{B6CFC547-C87D-3B4C-B3E6-14F1EC1F2874}"/>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cxnSp>
        <p:nvCxnSpPr>
          <p:cNvPr id="26" name="Straight Connector 25">
            <a:extLst>
              <a:ext uri="{FF2B5EF4-FFF2-40B4-BE49-F238E27FC236}">
                <a16:creationId xmlns:a16="http://schemas.microsoft.com/office/drawing/2014/main" id="{BE3C8075-3F07-3D4D-B8F8-15055E2FBFA2}"/>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FF1A5C30-9577-4D42-BD5F-AAF7D73D57F2}"/>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1893162322"/>
      </p:ext>
    </p:extLst>
  </p:cSld>
  <p:clrMapOvr>
    <a:masterClrMapping/>
  </p:clrMapOvr>
  <p:extLst>
    <p:ext uri="{DCECCB84-F9BA-43D5-87BE-67443E8EF086}">
      <p15:sldGuideLst xmlns:p15="http://schemas.microsoft.com/office/powerpoint/2012/main">
        <p15:guide id="1" orient="horz" pos="14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mparison">
    <p:bg>
      <p:bgPr>
        <a:solidFill>
          <a:srgbClr val="FFFFFF"/>
        </a:solidFill>
        <a:effectLst/>
      </p:bgPr>
    </p:bg>
    <p:spTree>
      <p:nvGrpSpPr>
        <p:cNvPr id="1" name=""/>
        <p:cNvGrpSpPr/>
        <p:nvPr/>
      </p:nvGrpSpPr>
      <p:grpSpPr>
        <a:xfrm>
          <a:off x="0" y="0"/>
          <a:ext cx="0" cy="0"/>
          <a:chOff x="0" y="0"/>
          <a:chExt cx="0" cy="0"/>
        </a:xfrm>
      </p:grpSpPr>
      <p:sp>
        <p:nvSpPr>
          <p:cNvPr id="10" name="Text Placeholder 3"/>
          <p:cNvSpPr>
            <a:spLocks noGrp="1"/>
          </p:cNvSpPr>
          <p:nvPr>
            <p:ph type="body" sz="quarter" idx="13" hasCustomPrompt="1"/>
          </p:nvPr>
        </p:nvSpPr>
        <p:spPr>
          <a:xfrm>
            <a:off x="863600" y="1384003"/>
            <a:ext cx="5080000" cy="270491"/>
          </a:xfrm>
          <a:prstGeom prst="rect">
            <a:avLst/>
          </a:prstGeom>
        </p:spPr>
        <p:txBody>
          <a:bodyPr lIns="0" tIns="0" rIns="0" bIns="0" anchor="b">
            <a:noAutofit/>
          </a:bodyPr>
          <a:lstStyle>
            <a:lvl1pPr marL="0" indent="0">
              <a:spcBef>
                <a:spcPts val="0"/>
              </a:spcBef>
              <a:buNone/>
              <a:defRPr sz="1733" b="1" i="0" cap="none" spc="-53" baseline="0">
                <a:solidFill>
                  <a:schemeClr val="accent1"/>
                </a:solidFill>
                <a:latin typeface="+mj-lt"/>
              </a:defRPr>
            </a:lvl1pPr>
          </a:lstStyle>
          <a:p>
            <a:pPr lvl="0"/>
            <a:r>
              <a:rPr lang="en-US" dirty="0"/>
              <a:t>Subtitle</a:t>
            </a:r>
          </a:p>
        </p:txBody>
      </p:sp>
      <p:sp>
        <p:nvSpPr>
          <p:cNvPr id="2" name="Footer Placeholder 1">
            <a:extLst>
              <a:ext uri="{FF2B5EF4-FFF2-40B4-BE49-F238E27FC236}">
                <a16:creationId xmlns:a16="http://schemas.microsoft.com/office/drawing/2014/main" id="{99EA7284-0A90-FB48-A95B-310832BF3DC4}"/>
              </a:ext>
            </a:extLst>
          </p:cNvPr>
          <p:cNvSpPr>
            <a:spLocks noGrp="1"/>
          </p:cNvSpPr>
          <p:nvPr>
            <p:ph type="ftr" sz="quarter" idx="15"/>
          </p:nvPr>
        </p:nvSpPr>
        <p:spPr/>
        <p:txBody>
          <a:bodyPr/>
          <a:lstStyle>
            <a:lvl1pPr>
              <a:defRPr b="0" i="0">
                <a:latin typeface="+mn-lt"/>
              </a:defRPr>
            </a:lvl1p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689116D7-9491-D54F-B858-90E3E47FBE46}"/>
              </a:ext>
            </a:extLst>
          </p:cNvPr>
          <p:cNvSpPr>
            <a:spLocks noGrp="1"/>
          </p:cNvSpPr>
          <p:nvPr>
            <p:ph type="sldNum" sz="quarter" idx="16"/>
          </p:nvPr>
        </p:nvSpPr>
        <p:spPr/>
        <p:txBody>
          <a:bodyPr/>
          <a:lstStyle>
            <a:lvl1pPr>
              <a:defRPr b="1" i="0">
                <a:latin typeface="+mn-lt"/>
              </a:defRPr>
            </a:lvl1pPr>
          </a:lstStyle>
          <a:p>
            <a:fld id="{3DB5E446-421A-E746-A83E-D1D14D8D9CBB}" type="slidenum">
              <a:rPr lang="en-US" smtClean="0"/>
              <a:pPr/>
              <a:t>‹#›</a:t>
            </a:fld>
            <a:endParaRPr lang="en-US" dirty="0"/>
          </a:p>
        </p:txBody>
      </p:sp>
      <p:sp>
        <p:nvSpPr>
          <p:cNvPr id="5" name="Title 4">
            <a:extLst>
              <a:ext uri="{FF2B5EF4-FFF2-40B4-BE49-F238E27FC236}">
                <a16:creationId xmlns:a16="http://schemas.microsoft.com/office/drawing/2014/main" id="{71EDB1CF-0896-2046-9BBA-05980C3A6807}"/>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17" name="Text Placeholder 3">
            <a:extLst>
              <a:ext uri="{FF2B5EF4-FFF2-40B4-BE49-F238E27FC236}">
                <a16:creationId xmlns:a16="http://schemas.microsoft.com/office/drawing/2014/main" id="{35A26536-D85E-4043-9E7A-B4E3E165EB81}"/>
              </a:ext>
            </a:extLst>
          </p:cNvPr>
          <p:cNvSpPr>
            <a:spLocks noGrp="1"/>
          </p:cNvSpPr>
          <p:nvPr>
            <p:ph type="body" sz="quarter" idx="18" hasCustomPrompt="1"/>
          </p:nvPr>
        </p:nvSpPr>
        <p:spPr>
          <a:xfrm>
            <a:off x="6273801" y="1384003"/>
            <a:ext cx="5080000" cy="270491"/>
          </a:xfrm>
          <a:prstGeom prst="rect">
            <a:avLst/>
          </a:prstGeom>
        </p:spPr>
        <p:txBody>
          <a:bodyPr lIns="0" tIns="0" rIns="0" bIns="0" anchor="b">
            <a:noAutofit/>
          </a:bodyPr>
          <a:lstStyle>
            <a:lvl1pPr marL="0" indent="0">
              <a:spcBef>
                <a:spcPts val="0"/>
              </a:spcBef>
              <a:buNone/>
              <a:defRPr sz="1733" b="1" i="0" cap="none" spc="-53" baseline="0">
                <a:solidFill>
                  <a:schemeClr val="accent1"/>
                </a:solidFill>
                <a:latin typeface="+mj-lt"/>
              </a:defRPr>
            </a:lvl1pPr>
          </a:lstStyle>
          <a:p>
            <a:pPr lvl="0"/>
            <a:r>
              <a:rPr lang="en-US" dirty="0"/>
              <a:t>Subtitle</a:t>
            </a:r>
          </a:p>
        </p:txBody>
      </p:sp>
      <p:sp>
        <p:nvSpPr>
          <p:cNvPr id="9" name="Content Placeholder 2">
            <a:extLst>
              <a:ext uri="{FF2B5EF4-FFF2-40B4-BE49-F238E27FC236}">
                <a16:creationId xmlns:a16="http://schemas.microsoft.com/office/drawing/2014/main" id="{DC7CA6BE-9C8C-9148-BC0C-3A878E1B17F5}"/>
              </a:ext>
            </a:extLst>
          </p:cNvPr>
          <p:cNvSpPr>
            <a:spLocks noGrp="1"/>
          </p:cNvSpPr>
          <p:nvPr>
            <p:ph sz="quarter" idx="12"/>
          </p:nvPr>
        </p:nvSpPr>
        <p:spPr>
          <a:xfrm>
            <a:off x="838200" y="1895496"/>
            <a:ext cx="5084064" cy="4048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DAC6E5C6-322E-F04A-A648-B9DC3D8ADAF8}"/>
              </a:ext>
            </a:extLst>
          </p:cNvPr>
          <p:cNvSpPr>
            <a:spLocks noGrp="1"/>
          </p:cNvSpPr>
          <p:nvPr>
            <p:ph sz="quarter" idx="19"/>
          </p:nvPr>
        </p:nvSpPr>
        <p:spPr>
          <a:xfrm>
            <a:off x="6282591" y="1895496"/>
            <a:ext cx="5084064" cy="4048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4A177-4B9A-FB45-984E-211E99A75D87}"/>
              </a:ext>
            </a:extLst>
          </p:cNvPr>
          <p:cNvSpPr/>
          <p:nvPr userDrawn="1"/>
        </p:nvSpPr>
        <p:spPr>
          <a:xfrm>
            <a:off x="1" y="6172200"/>
            <a:ext cx="12191999" cy="685800"/>
          </a:xfrm>
          <a:prstGeom prst="rect">
            <a:avLst/>
          </a:prstGeom>
          <a:solidFill>
            <a:schemeClr val="tx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9" name="Rectangle 8">
            <a:extLst>
              <a:ext uri="{FF2B5EF4-FFF2-40B4-BE49-F238E27FC236}">
                <a16:creationId xmlns:a16="http://schemas.microsoft.com/office/drawing/2014/main" id="{D3685A70-CFD8-FA44-A474-5BCC18AA718B}"/>
              </a:ext>
            </a:extLst>
          </p:cNvPr>
          <p:cNvSpPr/>
          <p:nvPr userDrawn="1"/>
        </p:nvSpPr>
        <p:spPr>
          <a:xfrm>
            <a:off x="1" y="1"/>
            <a:ext cx="12191999" cy="6172196"/>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3"/>
          <a:stretch>
            <a:fillRect/>
          </a:stretch>
        </p:blipFill>
        <p:spPr>
          <a:xfrm>
            <a:off x="838200" y="2083926"/>
            <a:ext cx="2355440" cy="802910"/>
          </a:xfrm>
          <a:prstGeom prst="rect">
            <a:avLst/>
          </a:prstGeom>
        </p:spPr>
      </p:pic>
      <p:cxnSp>
        <p:nvCxnSpPr>
          <p:cNvPr id="13" name="Straight Connector 12">
            <a:extLst>
              <a:ext uri="{FF2B5EF4-FFF2-40B4-BE49-F238E27FC236}">
                <a16:creationId xmlns:a16="http://schemas.microsoft.com/office/drawing/2014/main" id="{1F05A407-6ACE-E443-ABFF-395DBC4EC19A}"/>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DE7F32-09A5-824F-A0A5-C6A782F1DF40}"/>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2749CA-68AD-6549-AC2C-56339FFB6EC0}"/>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9B4F46-5FDC-B942-8AFF-D97362E4DC1D}"/>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43C3218-1426-094F-8332-BF2B980ACA60}"/>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9" name="Subtitle 2">
            <a:extLst>
              <a:ext uri="{FF2B5EF4-FFF2-40B4-BE49-F238E27FC236}">
                <a16:creationId xmlns:a16="http://schemas.microsoft.com/office/drawing/2014/main" id="{187FDFA1-0C6A-6D4E-AEAE-F02D6CC51012}"/>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22" name="Slide Number Placeholder 5">
            <a:extLst>
              <a:ext uri="{FF2B5EF4-FFF2-40B4-BE49-F238E27FC236}">
                <a16:creationId xmlns:a16="http://schemas.microsoft.com/office/drawing/2014/main" id="{08FA04E1-FA3C-8E46-98C3-D92A56F6C761}"/>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3" name="Footer Placeholder 1">
            <a:extLst>
              <a:ext uri="{FF2B5EF4-FFF2-40B4-BE49-F238E27FC236}">
                <a16:creationId xmlns:a16="http://schemas.microsoft.com/office/drawing/2014/main" id="{0A364C01-6D71-D54F-A72E-93DBC73B5121}"/>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pic>
        <p:nvPicPr>
          <p:cNvPr id="24" name="Graphic 23">
            <a:extLst>
              <a:ext uri="{FF2B5EF4-FFF2-40B4-BE49-F238E27FC236}">
                <a16:creationId xmlns:a16="http://schemas.microsoft.com/office/drawing/2014/main" id="{2A0B8CF0-DB40-FB4C-A8A2-F944D7860A2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3366354941"/>
      </p:ext>
    </p:extLst>
  </p:cSld>
  <p:clrMapOvr>
    <a:masterClrMapping/>
  </p:clrMapOvr>
  <p:extLst>
    <p:ext uri="{DCECCB84-F9BA-43D5-87BE-67443E8EF086}">
      <p15:sldGuideLst xmlns:p15="http://schemas.microsoft.com/office/powerpoint/2012/main">
        <p15:guide id="1" orient="horz" pos="144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379D029-2D42-394B-A6AC-EEA1198F50EE}"/>
              </a:ext>
            </a:extLst>
          </p:cNvPr>
          <p:cNvPicPr>
            <a:picLocks noChangeAspect="1"/>
          </p:cNvPicPr>
          <p:nvPr userDrawn="1"/>
        </p:nvPicPr>
        <p:blipFill>
          <a:blip r:embed="rId3"/>
          <a:stretch>
            <a:fillRect/>
          </a:stretch>
        </p:blipFill>
        <p:spPr>
          <a:xfrm>
            <a:off x="838200" y="2083926"/>
            <a:ext cx="2355440" cy="802910"/>
          </a:xfrm>
          <a:prstGeom prst="rect">
            <a:avLst/>
          </a:prstGeom>
        </p:spPr>
      </p:pic>
      <p:cxnSp>
        <p:nvCxnSpPr>
          <p:cNvPr id="14" name="Straight Connector 13">
            <a:extLst>
              <a:ext uri="{FF2B5EF4-FFF2-40B4-BE49-F238E27FC236}">
                <a16:creationId xmlns:a16="http://schemas.microsoft.com/office/drawing/2014/main" id="{303B3650-ADCE-0F44-8283-3CE4F8CE3579}"/>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32374D-69A1-5240-A535-0AE5DD209A75}"/>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A672E7-0960-3D4E-9B20-5EED2ABD1DF9}"/>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CCBB9A8-1F8E-F541-A430-6F3FDC3DF029}"/>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7" name="Subtitle 2">
            <a:extLst>
              <a:ext uri="{FF2B5EF4-FFF2-40B4-BE49-F238E27FC236}">
                <a16:creationId xmlns:a16="http://schemas.microsoft.com/office/drawing/2014/main" id="{E0E53CDA-33F4-1745-B6E2-8CC6D81585E3}"/>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19" name="Slide Number Placeholder 5">
            <a:extLst>
              <a:ext uri="{FF2B5EF4-FFF2-40B4-BE49-F238E27FC236}">
                <a16:creationId xmlns:a16="http://schemas.microsoft.com/office/drawing/2014/main" id="{BFF62A0B-F2C5-2045-B37A-08F655B086B7}"/>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0" name="Footer Placeholder 1">
            <a:extLst>
              <a:ext uri="{FF2B5EF4-FFF2-40B4-BE49-F238E27FC236}">
                <a16:creationId xmlns:a16="http://schemas.microsoft.com/office/drawing/2014/main" id="{89846230-4C22-2543-90C4-16647FBFDCA4}"/>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pic>
        <p:nvPicPr>
          <p:cNvPr id="21" name="Graphic 20">
            <a:extLst>
              <a:ext uri="{FF2B5EF4-FFF2-40B4-BE49-F238E27FC236}">
                <a16:creationId xmlns:a16="http://schemas.microsoft.com/office/drawing/2014/main" id="{05F5B01B-6122-A34E-BCB1-D9AD98B1409D}"/>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3276216514"/>
      </p:ext>
    </p:extLst>
  </p:cSld>
  <p:clrMapOvr>
    <a:masterClrMapping/>
  </p:clrMapOvr>
  <p:extLst>
    <p:ext uri="{DCECCB84-F9BA-43D5-87BE-67443E8EF086}">
      <p15:sldGuideLst xmlns:p15="http://schemas.microsoft.com/office/powerpoint/2012/main">
        <p15:guide id="1" orient="horz" pos="144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6F8D6-DF54-ED49-85C1-3EF3F5843316}"/>
              </a:ext>
            </a:extLst>
          </p:cNvPr>
          <p:cNvSpPr/>
          <p:nvPr userDrawn="1"/>
        </p:nvSpPr>
        <p:spPr>
          <a:xfrm>
            <a:off x="0" y="0"/>
            <a:ext cx="12192000" cy="6858000"/>
          </a:xfrm>
          <a:prstGeom prst="rect">
            <a:avLst/>
          </a:prstGeom>
          <a:solidFill>
            <a:schemeClr val="tx1"/>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p>
            <a:pPr algn="ctr"/>
            <a:endParaRPr lang="en-US" sz="1400" b="0" i="0" dirty="0">
              <a:solidFill>
                <a:schemeClr val="tx1"/>
              </a:solidFill>
              <a:ea typeface="Proxima Nova Rg" charset="0"/>
              <a:cs typeface="Proxima Nova Rg" charset="0"/>
            </a:endParaRPr>
          </a:p>
        </p:txBody>
      </p:sp>
      <p:sp>
        <p:nvSpPr>
          <p:cNvPr id="17" name="Picture Placeholder 7">
            <a:extLst>
              <a:ext uri="{FF2B5EF4-FFF2-40B4-BE49-F238E27FC236}">
                <a16:creationId xmlns:a16="http://schemas.microsoft.com/office/drawing/2014/main" id="{C3B39E84-0A82-1142-94BF-E56AC8E66064}"/>
              </a:ext>
            </a:extLst>
          </p:cNvPr>
          <p:cNvSpPr>
            <a:spLocks noGrp="1"/>
          </p:cNvSpPr>
          <p:nvPr>
            <p:ph type="pic" sz="quarter" idx="10"/>
          </p:nvPr>
        </p:nvSpPr>
        <p:spPr>
          <a:xfrm>
            <a:off x="0" y="0"/>
            <a:ext cx="12192000" cy="6172199"/>
          </a:xfrm>
          <a:prstGeom prst="rect">
            <a:avLst/>
          </a:prstGeom>
          <a:noFill/>
        </p:spPr>
        <p:txBody>
          <a:bodyPr tIns="365760">
            <a:normAutofit/>
          </a:bodyPr>
          <a:lstStyle>
            <a:lvl1pPr algn="ctr">
              <a:defRPr sz="2000" b="0" i="0">
                <a:solidFill>
                  <a:schemeClr val="bg1"/>
                </a:solidFill>
                <a:latin typeface="+mn-lt"/>
              </a:defRPr>
            </a:lvl1pPr>
          </a:lstStyle>
          <a:p>
            <a:r>
              <a:rPr lang="en-US" dirty="0"/>
              <a:t>Click icon to add picture</a:t>
            </a:r>
          </a:p>
        </p:txBody>
      </p:sp>
      <p:cxnSp>
        <p:nvCxnSpPr>
          <p:cNvPr id="14" name="Straight Connector 13">
            <a:extLst>
              <a:ext uri="{FF2B5EF4-FFF2-40B4-BE49-F238E27FC236}">
                <a16:creationId xmlns:a16="http://schemas.microsoft.com/office/drawing/2014/main" id="{303B3650-ADCE-0F44-8283-3CE4F8CE3579}"/>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32374D-69A1-5240-A535-0AE5DD209A75}"/>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A672E7-0960-3D4E-9B20-5EED2ABD1DF9}"/>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9433148-24F4-4040-AAD9-152D150605C7}"/>
              </a:ext>
            </a:extLst>
          </p:cNvPr>
          <p:cNvSpPr>
            <a:spLocks noGrp="1"/>
          </p:cNvSpPr>
          <p:nvPr>
            <p:ph type="ctrTitle" hasCustomPrompt="1"/>
          </p:nvPr>
        </p:nvSpPr>
        <p:spPr>
          <a:xfrm>
            <a:off x="838200" y="3304815"/>
            <a:ext cx="8153400" cy="784903"/>
          </a:xfrm>
          <a:prstGeom prst="rect">
            <a:avLst/>
          </a:prstGeom>
        </p:spPr>
        <p:txBody>
          <a:bodyPr anchor="b">
            <a:noAutofit/>
          </a:bodyPr>
          <a:lstStyle>
            <a:lvl1pPr algn="l">
              <a:lnSpc>
                <a:spcPct val="80000"/>
              </a:lnSpc>
              <a:defRPr sz="3200" b="1" i="0" cap="none" spc="0" baseline="0">
                <a:solidFill>
                  <a:schemeClr val="bg1"/>
                </a:solidFill>
                <a:latin typeface="+mj-lt"/>
              </a:defRPr>
            </a:lvl1pPr>
          </a:lstStyle>
          <a:p>
            <a:r>
              <a:rPr lang="en-US" dirty="0"/>
              <a:t>Click to edit title</a:t>
            </a:r>
          </a:p>
        </p:txBody>
      </p:sp>
      <p:sp>
        <p:nvSpPr>
          <p:cNvPr id="18" name="Subtitle 2">
            <a:extLst>
              <a:ext uri="{FF2B5EF4-FFF2-40B4-BE49-F238E27FC236}">
                <a16:creationId xmlns:a16="http://schemas.microsoft.com/office/drawing/2014/main" id="{8A1E9175-DA74-1543-BFA4-A431E1F6D00C}"/>
              </a:ext>
            </a:extLst>
          </p:cNvPr>
          <p:cNvSpPr>
            <a:spLocks noGrp="1"/>
          </p:cNvSpPr>
          <p:nvPr>
            <p:ph type="subTitle" idx="1" hasCustomPrompt="1"/>
          </p:nvPr>
        </p:nvSpPr>
        <p:spPr>
          <a:xfrm>
            <a:off x="838200" y="4166163"/>
            <a:ext cx="8153400" cy="609600"/>
          </a:xfrm>
          <a:prstGeom prst="rect">
            <a:avLst/>
          </a:prstGeom>
        </p:spPr>
        <p:txBody>
          <a:bodyPr anchor="t">
            <a:normAutofit/>
          </a:bodyPr>
          <a:lstStyle>
            <a:lvl1pPr marL="0" indent="0" algn="l">
              <a:lnSpc>
                <a:spcPts val="2500"/>
              </a:lnSpc>
              <a:spcBef>
                <a:spcPts val="0"/>
              </a:spcBef>
              <a:buNone/>
              <a:defRPr sz="1800" b="0" i="0" spc="0" baseline="0">
                <a:solidFill>
                  <a:schemeClr val="bg1"/>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subtitle</a:t>
            </a:r>
          </a:p>
        </p:txBody>
      </p:sp>
      <p:sp>
        <p:nvSpPr>
          <p:cNvPr id="21" name="Slide Number Placeholder 5">
            <a:extLst>
              <a:ext uri="{FF2B5EF4-FFF2-40B4-BE49-F238E27FC236}">
                <a16:creationId xmlns:a16="http://schemas.microsoft.com/office/drawing/2014/main" id="{B35B0A13-5E29-C344-8677-514BCF509D55}"/>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22" name="Footer Placeholder 1">
            <a:extLst>
              <a:ext uri="{FF2B5EF4-FFF2-40B4-BE49-F238E27FC236}">
                <a16:creationId xmlns:a16="http://schemas.microsoft.com/office/drawing/2014/main" id="{FB96494E-07F2-CD46-821D-074AA54EA900}"/>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pic>
        <p:nvPicPr>
          <p:cNvPr id="23" name="Graphic 22">
            <a:extLst>
              <a:ext uri="{FF2B5EF4-FFF2-40B4-BE49-F238E27FC236}">
                <a16:creationId xmlns:a16="http://schemas.microsoft.com/office/drawing/2014/main" id="{F56F54D1-5469-0943-9834-D48CD72E6854}"/>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2266656120"/>
      </p:ext>
    </p:extLst>
  </p:cSld>
  <p:clrMapOvr>
    <a:masterClrMapping/>
  </p:clrMapOvr>
  <p:extLst>
    <p:ext uri="{DCECCB84-F9BA-43D5-87BE-67443E8EF086}">
      <p15:sldGuideLst xmlns:p15="http://schemas.microsoft.com/office/powerpoint/2012/main">
        <p15:guide id="1" orient="horz" pos="1440"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1" i="0">
                <a:latin typeface="+mj-lt"/>
              </a:defRPr>
            </a:lvl1pPr>
          </a:lstStyle>
          <a:p>
            <a:r>
              <a:rPr lang="en-US" dirty="0"/>
              <a:t>Click to edit title</a:t>
            </a:r>
          </a:p>
        </p:txBody>
      </p:sp>
      <p:sp>
        <p:nvSpPr>
          <p:cNvPr id="17" name="Text Placeholder 3">
            <a:extLst>
              <a:ext uri="{FF2B5EF4-FFF2-40B4-BE49-F238E27FC236}">
                <a16:creationId xmlns:a16="http://schemas.microsoft.com/office/drawing/2014/main" id="{A79CC7F1-BE20-E944-B704-4FBC0C6AACB2}"/>
              </a:ext>
            </a:extLst>
          </p:cNvPr>
          <p:cNvSpPr>
            <a:spLocks noGrp="1"/>
          </p:cNvSpPr>
          <p:nvPr>
            <p:ph type="body" sz="quarter" idx="13" hasCustomPrompt="1"/>
          </p:nvPr>
        </p:nvSpPr>
        <p:spPr>
          <a:xfrm>
            <a:off x="838200" y="1388153"/>
            <a:ext cx="3314700" cy="270491"/>
          </a:xfrm>
          <a:prstGeom prst="rect">
            <a:avLst/>
          </a:prstGeom>
        </p:spPr>
        <p:txBody>
          <a:bodyPr lIns="0" tIns="0" rIns="0" bIns="0" anchor="b">
            <a:noAutofit/>
          </a:bodyPr>
          <a:lstStyle>
            <a:lvl1pPr marL="0" indent="0">
              <a:spcBef>
                <a:spcPts val="0"/>
              </a:spcBef>
              <a:buNone/>
              <a:defRPr sz="1733" b="1" i="0" cap="none" spc="-53" baseline="0">
                <a:solidFill>
                  <a:schemeClr val="accent1"/>
                </a:solidFill>
                <a:latin typeface="+mj-lt"/>
              </a:defRPr>
            </a:lvl1pPr>
          </a:lstStyle>
          <a:p>
            <a:pPr lvl="0"/>
            <a:r>
              <a:rPr lang="en-US" dirty="0"/>
              <a:t>Subtitle</a:t>
            </a:r>
          </a:p>
        </p:txBody>
      </p:sp>
      <p:sp>
        <p:nvSpPr>
          <p:cNvPr id="18" name="Text Placeholder 3">
            <a:extLst>
              <a:ext uri="{FF2B5EF4-FFF2-40B4-BE49-F238E27FC236}">
                <a16:creationId xmlns:a16="http://schemas.microsoft.com/office/drawing/2014/main" id="{5EF47279-CE69-A14D-B907-887A7A97B2B0}"/>
              </a:ext>
            </a:extLst>
          </p:cNvPr>
          <p:cNvSpPr>
            <a:spLocks noGrp="1"/>
          </p:cNvSpPr>
          <p:nvPr>
            <p:ph type="body" sz="quarter" idx="17" hasCustomPrompt="1"/>
          </p:nvPr>
        </p:nvSpPr>
        <p:spPr>
          <a:xfrm>
            <a:off x="4456707" y="1388153"/>
            <a:ext cx="3314700" cy="270491"/>
          </a:xfrm>
          <a:prstGeom prst="rect">
            <a:avLst/>
          </a:prstGeom>
        </p:spPr>
        <p:txBody>
          <a:bodyPr lIns="0" tIns="0" rIns="0" bIns="0" anchor="b">
            <a:noAutofit/>
          </a:bodyPr>
          <a:lstStyle>
            <a:lvl1pPr marL="0" indent="0">
              <a:spcBef>
                <a:spcPts val="0"/>
              </a:spcBef>
              <a:buNone/>
              <a:defRPr sz="1733" b="1" i="0" cap="none" spc="-53" baseline="0">
                <a:solidFill>
                  <a:schemeClr val="accent1"/>
                </a:solidFill>
                <a:latin typeface="+mj-lt"/>
              </a:defRPr>
            </a:lvl1pPr>
          </a:lstStyle>
          <a:p>
            <a:pPr lvl="0"/>
            <a:r>
              <a:rPr lang="en-US" dirty="0"/>
              <a:t>Subtitle</a:t>
            </a:r>
          </a:p>
        </p:txBody>
      </p:sp>
      <p:sp>
        <p:nvSpPr>
          <p:cNvPr id="19" name="Text Placeholder 3">
            <a:extLst>
              <a:ext uri="{FF2B5EF4-FFF2-40B4-BE49-F238E27FC236}">
                <a16:creationId xmlns:a16="http://schemas.microsoft.com/office/drawing/2014/main" id="{0A156110-E748-F946-ADA6-769EAE29F2A0}"/>
              </a:ext>
            </a:extLst>
          </p:cNvPr>
          <p:cNvSpPr>
            <a:spLocks noGrp="1"/>
          </p:cNvSpPr>
          <p:nvPr>
            <p:ph type="body" sz="quarter" idx="18" hasCustomPrompt="1"/>
          </p:nvPr>
        </p:nvSpPr>
        <p:spPr>
          <a:xfrm>
            <a:off x="8039100" y="1392691"/>
            <a:ext cx="3314700" cy="270491"/>
          </a:xfrm>
          <a:prstGeom prst="rect">
            <a:avLst/>
          </a:prstGeom>
        </p:spPr>
        <p:txBody>
          <a:bodyPr lIns="0" tIns="0" rIns="0" bIns="0" anchor="b">
            <a:noAutofit/>
          </a:bodyPr>
          <a:lstStyle>
            <a:lvl1pPr marL="0" indent="0">
              <a:spcBef>
                <a:spcPts val="0"/>
              </a:spcBef>
              <a:buNone/>
              <a:defRPr sz="1733" b="1" i="0" cap="none" spc="-53" baseline="0">
                <a:solidFill>
                  <a:schemeClr val="accent1"/>
                </a:solidFill>
                <a:latin typeface="+mj-lt"/>
              </a:defRPr>
            </a:lvl1pPr>
          </a:lstStyle>
          <a:p>
            <a:pPr lvl="0"/>
            <a:r>
              <a:rPr lang="en-US" dirty="0"/>
              <a:t>Subtitle</a:t>
            </a:r>
          </a:p>
        </p:txBody>
      </p:sp>
      <p:sp>
        <p:nvSpPr>
          <p:cNvPr id="3" name="Footer Placeholder 2">
            <a:extLst>
              <a:ext uri="{FF2B5EF4-FFF2-40B4-BE49-F238E27FC236}">
                <a16:creationId xmlns:a16="http://schemas.microsoft.com/office/drawing/2014/main" id="{87196484-25EA-2748-8A8D-B6B73E7AB83C}"/>
              </a:ext>
            </a:extLst>
          </p:cNvPr>
          <p:cNvSpPr>
            <a:spLocks noGrp="1"/>
          </p:cNvSpPr>
          <p:nvPr>
            <p:ph type="ftr" sz="quarter" idx="19"/>
          </p:nvPr>
        </p:nvSpPr>
        <p:spPr/>
        <p:txBody>
          <a:bodyPr/>
          <a:lstStyle>
            <a:lvl1pPr>
              <a:defRPr b="0" i="0">
                <a:latin typeface="+mn-lt"/>
              </a:defRPr>
            </a:lvl1pPr>
          </a:lstStyle>
          <a:p>
            <a:r>
              <a:rPr lang="en-US"/>
              <a:t>Copyright © project44 | Confidential</a:t>
            </a:r>
            <a:endParaRPr lang="en-US" dirty="0"/>
          </a:p>
        </p:txBody>
      </p:sp>
      <p:sp>
        <p:nvSpPr>
          <p:cNvPr id="10" name="Slide Number Placeholder 9">
            <a:extLst>
              <a:ext uri="{FF2B5EF4-FFF2-40B4-BE49-F238E27FC236}">
                <a16:creationId xmlns:a16="http://schemas.microsoft.com/office/drawing/2014/main" id="{73170C2B-21EC-B146-A3BD-76FF4E0B0B3F}"/>
              </a:ext>
            </a:extLst>
          </p:cNvPr>
          <p:cNvSpPr>
            <a:spLocks noGrp="1"/>
          </p:cNvSpPr>
          <p:nvPr>
            <p:ph type="sldNum" sz="quarter" idx="20"/>
          </p:nvPr>
        </p:nvSpPr>
        <p:spPr/>
        <p:txBody>
          <a:bodyPr/>
          <a:lstStyle>
            <a:lvl1pPr>
              <a:defRPr b="1" i="0">
                <a:latin typeface="+mn-lt"/>
              </a:defRPr>
            </a:lvl1pPr>
          </a:lstStyle>
          <a:p>
            <a:fld id="{3DB5E446-421A-E746-A83E-D1D14D8D9CBB}" type="slidenum">
              <a:rPr lang="en-US" smtClean="0"/>
              <a:pPr/>
              <a:t>‹#›</a:t>
            </a:fld>
            <a:endParaRPr lang="en-US" dirty="0"/>
          </a:p>
        </p:txBody>
      </p:sp>
      <p:sp>
        <p:nvSpPr>
          <p:cNvPr id="11" name="Content Placeholder 2">
            <a:extLst>
              <a:ext uri="{FF2B5EF4-FFF2-40B4-BE49-F238E27FC236}">
                <a16:creationId xmlns:a16="http://schemas.microsoft.com/office/drawing/2014/main" id="{C849080B-1EA2-774F-B0AC-C6C7D43C4072}"/>
              </a:ext>
            </a:extLst>
          </p:cNvPr>
          <p:cNvSpPr>
            <a:spLocks noGrp="1"/>
          </p:cNvSpPr>
          <p:nvPr>
            <p:ph sz="quarter" idx="12"/>
          </p:nvPr>
        </p:nvSpPr>
        <p:spPr>
          <a:xfrm>
            <a:off x="838200" y="1828799"/>
            <a:ext cx="3314700" cy="4131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CB2EEE2C-CD95-C146-9340-E8C57BB40A25}"/>
              </a:ext>
            </a:extLst>
          </p:cNvPr>
          <p:cNvSpPr>
            <a:spLocks noGrp="1"/>
          </p:cNvSpPr>
          <p:nvPr>
            <p:ph sz="quarter" idx="21"/>
          </p:nvPr>
        </p:nvSpPr>
        <p:spPr>
          <a:xfrm>
            <a:off x="4456707" y="1828799"/>
            <a:ext cx="3314700" cy="4131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03F701C1-4765-DD4E-98F6-A2D21DD86A3F}"/>
              </a:ext>
            </a:extLst>
          </p:cNvPr>
          <p:cNvSpPr>
            <a:spLocks noGrp="1"/>
          </p:cNvSpPr>
          <p:nvPr>
            <p:ph sz="quarter" idx="22"/>
          </p:nvPr>
        </p:nvSpPr>
        <p:spPr>
          <a:xfrm>
            <a:off x="8039409" y="1828799"/>
            <a:ext cx="3314700" cy="4131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ntent Left">
    <p:bg>
      <p:bgPr>
        <a:solidFill>
          <a:srgbClr val="FFFFFF"/>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D9ECFBDC-4DF9-9A4A-84C2-0CD031684C5B}"/>
              </a:ext>
            </a:extLst>
          </p:cNvPr>
          <p:cNvSpPr>
            <a:spLocks noGrp="1"/>
          </p:cNvSpPr>
          <p:nvPr>
            <p:ph type="pic" sz="quarter" idx="11"/>
          </p:nvPr>
        </p:nvSpPr>
        <p:spPr>
          <a:xfrm>
            <a:off x="4368801" y="1371600"/>
            <a:ext cx="6985000" cy="4572000"/>
          </a:xfrm>
          <a:prstGeom prst="rect">
            <a:avLst/>
          </a:prstGeom>
          <a:noFill/>
        </p:spPr>
        <p:txBody>
          <a:bodyPr anchor="ctr"/>
          <a:lstStyle>
            <a:lvl1pPr algn="ctr">
              <a:defRPr b="0" i="0">
                <a:latin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0AD4350-8055-1646-9C61-B74077B7C9B4}"/>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4" name="Footer Placeholder 3">
            <a:extLst>
              <a:ext uri="{FF2B5EF4-FFF2-40B4-BE49-F238E27FC236}">
                <a16:creationId xmlns:a16="http://schemas.microsoft.com/office/drawing/2014/main" id="{4DD9C2AC-D58C-9F42-BD46-DE9AD2742CC8}"/>
              </a:ext>
            </a:extLst>
          </p:cNvPr>
          <p:cNvSpPr>
            <a:spLocks noGrp="1"/>
          </p:cNvSpPr>
          <p:nvPr>
            <p:ph type="ftr" sz="quarter" idx="12"/>
          </p:nvPr>
        </p:nvSpPr>
        <p:spPr/>
        <p:txBody>
          <a:bodyPr/>
          <a:lstStyle>
            <a:lvl1pPr>
              <a:defRPr b="0" i="0">
                <a:latin typeface="+mn-lt"/>
              </a:defRPr>
            </a:lvl1pPr>
          </a:lstStyle>
          <a:p>
            <a:r>
              <a:rPr lang="en-US"/>
              <a:t>Copyright © project44 | Confidential</a:t>
            </a:r>
            <a:endParaRPr lang="en-US" dirty="0"/>
          </a:p>
        </p:txBody>
      </p:sp>
      <p:sp>
        <p:nvSpPr>
          <p:cNvPr id="5" name="Slide Number Placeholder 4">
            <a:extLst>
              <a:ext uri="{FF2B5EF4-FFF2-40B4-BE49-F238E27FC236}">
                <a16:creationId xmlns:a16="http://schemas.microsoft.com/office/drawing/2014/main" id="{39C6B1BE-98C6-484E-BC29-2B1FA5D1D035}"/>
              </a:ext>
            </a:extLst>
          </p:cNvPr>
          <p:cNvSpPr>
            <a:spLocks noGrp="1"/>
          </p:cNvSpPr>
          <p:nvPr>
            <p:ph type="sldNum" sz="quarter" idx="13"/>
          </p:nvPr>
        </p:nvSpPr>
        <p:spPr/>
        <p:txBody>
          <a:bodyPr/>
          <a:lstStyle>
            <a:lvl1pPr>
              <a:defRPr b="1" i="0">
                <a:latin typeface="+mn-lt"/>
              </a:defRPr>
            </a:lvl1pPr>
          </a:lstStyle>
          <a:p>
            <a:fld id="{3DB5E446-421A-E746-A83E-D1D14D8D9CBB}" type="slidenum">
              <a:rPr lang="en-US" smtClean="0"/>
              <a:pPr/>
              <a:t>‹#›</a:t>
            </a:fld>
            <a:endParaRPr lang="en-US" dirty="0"/>
          </a:p>
        </p:txBody>
      </p:sp>
      <p:sp>
        <p:nvSpPr>
          <p:cNvPr id="8" name="Content Placeholder 2">
            <a:extLst>
              <a:ext uri="{FF2B5EF4-FFF2-40B4-BE49-F238E27FC236}">
                <a16:creationId xmlns:a16="http://schemas.microsoft.com/office/drawing/2014/main" id="{0A10B067-56C5-3445-BC2A-2D2BAB58758D}"/>
              </a:ext>
            </a:extLst>
          </p:cNvPr>
          <p:cNvSpPr>
            <a:spLocks noGrp="1"/>
          </p:cNvSpPr>
          <p:nvPr>
            <p:ph sz="quarter" idx="14"/>
          </p:nvPr>
        </p:nvSpPr>
        <p:spPr>
          <a:xfrm>
            <a:off x="838200" y="1371601"/>
            <a:ext cx="3352800" cy="458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626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Content Right">
    <p:bg>
      <p:bgPr>
        <a:solidFill>
          <a:srgbClr val="FFFFFF"/>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D9ECFBDC-4DF9-9A4A-84C2-0CD031684C5B}"/>
              </a:ext>
            </a:extLst>
          </p:cNvPr>
          <p:cNvSpPr>
            <a:spLocks noGrp="1"/>
          </p:cNvSpPr>
          <p:nvPr>
            <p:ph type="pic" sz="quarter" idx="11"/>
          </p:nvPr>
        </p:nvSpPr>
        <p:spPr>
          <a:xfrm>
            <a:off x="838200" y="1371600"/>
            <a:ext cx="6985000" cy="4572000"/>
          </a:xfrm>
          <a:prstGeom prst="rect">
            <a:avLst/>
          </a:prstGeom>
          <a:noFill/>
        </p:spPr>
        <p:txBody>
          <a:bodyPr anchor="ctr"/>
          <a:lstStyle>
            <a:lvl1pPr algn="ctr">
              <a:defRPr b="0" i="0">
                <a:latin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0AD4350-8055-1646-9C61-B74077B7C9B4}"/>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4" name="Footer Placeholder 3">
            <a:extLst>
              <a:ext uri="{FF2B5EF4-FFF2-40B4-BE49-F238E27FC236}">
                <a16:creationId xmlns:a16="http://schemas.microsoft.com/office/drawing/2014/main" id="{4DD9C2AC-D58C-9F42-BD46-DE9AD2742CC8}"/>
              </a:ext>
            </a:extLst>
          </p:cNvPr>
          <p:cNvSpPr>
            <a:spLocks noGrp="1"/>
          </p:cNvSpPr>
          <p:nvPr>
            <p:ph type="ftr" sz="quarter" idx="12"/>
          </p:nvPr>
        </p:nvSpPr>
        <p:spPr/>
        <p:txBody>
          <a:bodyPr/>
          <a:lstStyle>
            <a:lvl1pPr>
              <a:defRPr b="0" i="0">
                <a:latin typeface="+mn-lt"/>
              </a:defRPr>
            </a:lvl1pPr>
          </a:lstStyle>
          <a:p>
            <a:r>
              <a:rPr lang="en-US"/>
              <a:t>Copyright © project44 | Confidential</a:t>
            </a:r>
            <a:endParaRPr lang="en-US" dirty="0"/>
          </a:p>
        </p:txBody>
      </p:sp>
      <p:sp>
        <p:nvSpPr>
          <p:cNvPr id="5" name="Slide Number Placeholder 4">
            <a:extLst>
              <a:ext uri="{FF2B5EF4-FFF2-40B4-BE49-F238E27FC236}">
                <a16:creationId xmlns:a16="http://schemas.microsoft.com/office/drawing/2014/main" id="{39C6B1BE-98C6-484E-BC29-2B1FA5D1D035}"/>
              </a:ext>
            </a:extLst>
          </p:cNvPr>
          <p:cNvSpPr>
            <a:spLocks noGrp="1"/>
          </p:cNvSpPr>
          <p:nvPr>
            <p:ph type="sldNum" sz="quarter" idx="13"/>
          </p:nvPr>
        </p:nvSpPr>
        <p:spPr/>
        <p:txBody>
          <a:bodyPr/>
          <a:lstStyle>
            <a:lvl1pPr>
              <a:defRPr b="1" i="0">
                <a:latin typeface="+mn-lt"/>
              </a:defRPr>
            </a:lvl1pPr>
          </a:lstStyle>
          <a:p>
            <a:fld id="{3DB5E446-421A-E746-A83E-D1D14D8D9CBB}" type="slidenum">
              <a:rPr lang="en-US" smtClean="0"/>
              <a:pPr/>
              <a:t>‹#›</a:t>
            </a:fld>
            <a:endParaRPr lang="en-US" dirty="0"/>
          </a:p>
        </p:txBody>
      </p:sp>
      <p:sp>
        <p:nvSpPr>
          <p:cNvPr id="8" name="Content Placeholder 2">
            <a:extLst>
              <a:ext uri="{FF2B5EF4-FFF2-40B4-BE49-F238E27FC236}">
                <a16:creationId xmlns:a16="http://schemas.microsoft.com/office/drawing/2014/main" id="{0A10B067-56C5-3445-BC2A-2D2BAB58758D}"/>
              </a:ext>
            </a:extLst>
          </p:cNvPr>
          <p:cNvSpPr>
            <a:spLocks noGrp="1"/>
          </p:cNvSpPr>
          <p:nvPr>
            <p:ph sz="quarter" idx="14"/>
          </p:nvPr>
        </p:nvSpPr>
        <p:spPr>
          <a:xfrm>
            <a:off x="8001000" y="1371601"/>
            <a:ext cx="3352800" cy="458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50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F82C-7F41-5445-A34E-16BB639285E5}"/>
              </a:ext>
            </a:extLst>
          </p:cNvPr>
          <p:cNvSpPr>
            <a:spLocks noGrp="1"/>
          </p:cNvSpPr>
          <p:nvPr>
            <p:ph type="title" hasCustomPrompt="1"/>
          </p:nvPr>
        </p:nvSpPr>
        <p:spPr/>
        <p:txBody>
          <a:bodyPr/>
          <a:lstStyle>
            <a:lvl1pPr>
              <a:defRPr b="1" i="0">
                <a:latin typeface="+mj-lt"/>
              </a:defRPr>
            </a:lvl1pPr>
          </a:lstStyle>
          <a:p>
            <a:r>
              <a:rPr lang="en-US" dirty="0"/>
              <a:t>Click to edit title</a:t>
            </a:r>
          </a:p>
        </p:txBody>
      </p:sp>
      <p:sp>
        <p:nvSpPr>
          <p:cNvPr id="3" name="Footer Placeholder 2">
            <a:extLst>
              <a:ext uri="{FF2B5EF4-FFF2-40B4-BE49-F238E27FC236}">
                <a16:creationId xmlns:a16="http://schemas.microsoft.com/office/drawing/2014/main" id="{30CAA239-C59C-2944-8473-A9D41ADB1746}"/>
              </a:ext>
            </a:extLst>
          </p:cNvPr>
          <p:cNvSpPr>
            <a:spLocks noGrp="1"/>
          </p:cNvSpPr>
          <p:nvPr>
            <p:ph type="ftr" sz="quarter" idx="10"/>
          </p:nvPr>
        </p:nvSpPr>
        <p:spPr/>
        <p:txBody>
          <a:bodyPr/>
          <a:lstStyle>
            <a:lvl1pPr>
              <a:defRPr b="0" i="0">
                <a:latin typeface="+mn-lt"/>
              </a:defRPr>
            </a:lvl1pPr>
          </a:lstStyle>
          <a:p>
            <a:r>
              <a:rPr lang="en-US"/>
              <a:t>Copyright © project44 | Confidential</a:t>
            </a:r>
            <a:endParaRPr lang="en-US" dirty="0"/>
          </a:p>
        </p:txBody>
      </p:sp>
      <p:sp>
        <p:nvSpPr>
          <p:cNvPr id="4" name="Slide Number Placeholder 3">
            <a:extLst>
              <a:ext uri="{FF2B5EF4-FFF2-40B4-BE49-F238E27FC236}">
                <a16:creationId xmlns:a16="http://schemas.microsoft.com/office/drawing/2014/main" id="{3A42B651-8904-5944-95E3-BBB1884F612C}"/>
              </a:ext>
            </a:extLst>
          </p:cNvPr>
          <p:cNvSpPr>
            <a:spLocks noGrp="1"/>
          </p:cNvSpPr>
          <p:nvPr>
            <p:ph type="sldNum" sz="quarter" idx="11"/>
          </p:nvPr>
        </p:nvSpPr>
        <p:spPr/>
        <p:txBody>
          <a:bodyPr/>
          <a:lstStyle>
            <a:lvl1pPr>
              <a:defRPr b="1" i="0">
                <a:latin typeface="+mn-lt"/>
              </a:defRPr>
            </a:lvl1pPr>
          </a:lstStyle>
          <a:p>
            <a:fld id="{3DB5E446-421A-E746-A83E-D1D14D8D9CBB}" type="slidenum">
              <a:rPr lang="en-US" smtClean="0"/>
              <a:pPr/>
              <a:t>‹#›</a:t>
            </a:fld>
            <a:endParaRPr lang="en-US" dirty="0"/>
          </a:p>
        </p:txBody>
      </p:sp>
    </p:spTree>
    <p:extLst>
      <p:ext uri="{BB962C8B-B14F-4D97-AF65-F5344CB8AC3E}">
        <p14:creationId xmlns:p14="http://schemas.microsoft.com/office/powerpoint/2010/main" val="20658474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oleObject" Target="../embeddings/oleObject2.bin"/><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image" Target="../media/image9.sv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40.xml"/><Relationship Id="rId7" Type="http://schemas.openxmlformats.org/officeDocument/2006/relationships/tags" Target="../tags/tag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3.xml"/><Relationship Id="rId5" Type="http://schemas.openxmlformats.org/officeDocument/2006/relationships/slideLayout" Target="../slideLayouts/slideLayout42.xml"/><Relationship Id="rId10"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5.xml"/><Relationship Id="rId7" Type="http://schemas.openxmlformats.org/officeDocument/2006/relationships/tags" Target="../tags/tag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4.xml"/><Relationship Id="rId5" Type="http://schemas.openxmlformats.org/officeDocument/2006/relationships/slideLayout" Target="../slideLayouts/slideLayout47.xml"/><Relationship Id="rId10" Type="http://schemas.openxmlformats.org/officeDocument/2006/relationships/image" Target="../media/image6.svg"/><Relationship Id="rId4" Type="http://schemas.openxmlformats.org/officeDocument/2006/relationships/slideLayout" Target="../slideLayouts/slideLayout46.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50.xml"/><Relationship Id="rId7" Type="http://schemas.openxmlformats.org/officeDocument/2006/relationships/tags" Target="../tags/tag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image" Target="../media/image6.svg"/><Relationship Id="rId4" Type="http://schemas.openxmlformats.org/officeDocument/2006/relationships/slideLayout" Target="../slideLayouts/slideLayout5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470A6F-1BE3-C391-8CA1-1B13A2CFDAA8}"/>
              </a:ext>
            </a:extLst>
          </p:cNvPr>
          <p:cNvGraphicFramePr>
            <a:graphicFrameLocks noChangeAspect="1"/>
          </p:cNvGraphicFramePr>
          <p:nvPr userDrawn="1">
            <p:custDataLst>
              <p:tags r:id="rId29"/>
            </p:custDataLst>
            <p:extLst>
              <p:ext uri="{D42A27DB-BD31-4B8C-83A1-F6EECF244321}">
                <p14:modId xmlns:p14="http://schemas.microsoft.com/office/powerpoint/2010/main" val="3314420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06" imgH="306" progId="TCLayout.ActiveDocument.1">
                  <p:embed/>
                </p:oleObj>
              </mc:Choice>
              <mc:Fallback>
                <p:oleObj name="think-cell Slide" r:id="rId30" imgW="306" imgH="306"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2" name="Title Placeholder 1"/>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3" name="Slide Number Placeholder 5">
            <a:extLst>
              <a:ext uri="{FF2B5EF4-FFF2-40B4-BE49-F238E27FC236}">
                <a16:creationId xmlns:a16="http://schemas.microsoft.com/office/drawing/2014/main" id="{279342E3-D8DF-1649-927C-3003EEFEA2D0}"/>
              </a:ext>
            </a:extLst>
          </p:cNvPr>
          <p:cNvSpPr>
            <a:spLocks noGrp="1"/>
          </p:cNvSpPr>
          <p:nvPr>
            <p:ph type="sldNum" sz="quarter" idx="4"/>
          </p:nvPr>
        </p:nvSpPr>
        <p:spPr>
          <a:xfrm>
            <a:off x="11546263" y="6424924"/>
            <a:ext cx="457200" cy="180352"/>
          </a:xfrm>
          <a:prstGeom prst="rect">
            <a:avLst/>
          </a:prstGeom>
          <a:noFill/>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4" name="Footer Placeholder 1">
            <a:extLst>
              <a:ext uri="{FF2B5EF4-FFF2-40B4-BE49-F238E27FC236}">
                <a16:creationId xmlns:a16="http://schemas.microsoft.com/office/drawing/2014/main" id="{AA211B5D-ADC8-8841-B525-8D87CF92D697}"/>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accent3"/>
                </a:solidFill>
                <a:latin typeface="+mn-lt"/>
                <a:cs typeface="Arial" panose="020B0604020202020204" pitchFamily="34" charset="0"/>
              </a:defRPr>
            </a:lvl1pPr>
          </a:lstStyle>
          <a:p>
            <a:r>
              <a:rPr lang="en-US"/>
              <a:t>Copyright © project44 | Confidential</a:t>
            </a:r>
            <a:endParaRPr lang="en-US" dirty="0"/>
          </a:p>
        </p:txBody>
      </p:sp>
      <p:cxnSp>
        <p:nvCxnSpPr>
          <p:cNvPr id="15" name="Straight Connector 14">
            <a:extLst>
              <a:ext uri="{FF2B5EF4-FFF2-40B4-BE49-F238E27FC236}">
                <a16:creationId xmlns:a16="http://schemas.microsoft.com/office/drawing/2014/main" id="{6AF3DAD0-B529-AA4E-BCCD-B47426C2DB1B}"/>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ED8394-19FA-8B43-87DA-69003389360B}"/>
              </a:ext>
            </a:extLst>
          </p:cNvPr>
          <p:cNvCxnSpPr>
            <a:cxnSpLocks/>
          </p:cNvCxnSpPr>
          <p:nvPr userDrawn="1"/>
        </p:nvCxnSpPr>
        <p:spPr>
          <a:xfrm>
            <a:off x="8382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C052C7-94B7-2745-8C3E-21EA5057C432}"/>
              </a:ext>
            </a:extLst>
          </p:cNvPr>
          <p:cNvCxnSpPr>
            <a:cxnSpLocks/>
          </p:cNvCxnSpPr>
          <p:nvPr userDrawn="1"/>
        </p:nvCxnSpPr>
        <p:spPr>
          <a:xfrm>
            <a:off x="113538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D5378EE-D1F8-2548-A504-764750F2A37C}"/>
              </a:ext>
            </a:extLst>
          </p:cNvPr>
          <p:cNvSpPr>
            <a:spLocks noGrp="1"/>
          </p:cNvSpPr>
          <p:nvPr>
            <p:ph type="body" idx="1"/>
          </p:nvPr>
        </p:nvSpPr>
        <p:spPr>
          <a:xfrm>
            <a:off x="838200" y="1371601"/>
            <a:ext cx="10515600" cy="456724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a:extLst>
              <a:ext uri="{FF2B5EF4-FFF2-40B4-BE49-F238E27FC236}">
                <a16:creationId xmlns:a16="http://schemas.microsoft.com/office/drawing/2014/main" id="{8DCD1886-1685-CF48-AF56-57D868D3379B}"/>
              </a:ext>
            </a:extLst>
          </p:cNvPr>
          <p:cNvPicPr>
            <a:picLocks noChangeAspect="1"/>
          </p:cNvPicPr>
          <p:nvPr userDrawn="1"/>
        </p:nvPicPr>
        <p:blipFill>
          <a:blip r:embed="rId32"/>
          <a:stretch>
            <a:fillRect/>
          </a:stretch>
        </p:blipFill>
        <p:spPr>
          <a:xfrm>
            <a:off x="253055" y="6349055"/>
            <a:ext cx="332091" cy="332091"/>
          </a:xfrm>
          <a:prstGeom prst="rect">
            <a:avLst/>
          </a:prstGeom>
        </p:spPr>
      </p:pic>
    </p:spTree>
    <p:extLst>
      <p:ext uri="{BB962C8B-B14F-4D97-AF65-F5344CB8AC3E}">
        <p14:creationId xmlns:p14="http://schemas.microsoft.com/office/powerpoint/2010/main" val="80021967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3" r:id="rId3"/>
    <p:sldLayoutId id="2147483735" r:id="rId4"/>
    <p:sldLayoutId id="2147483734" r:id="rId5"/>
    <p:sldLayoutId id="2147483736" r:id="rId6"/>
    <p:sldLayoutId id="2147483777" r:id="rId7"/>
    <p:sldLayoutId id="2147483840" r:id="rId8"/>
    <p:sldLayoutId id="2147483757" r:id="rId9"/>
    <p:sldLayoutId id="2147483826" r:id="rId10"/>
    <p:sldLayoutId id="2147483892" r:id="rId11"/>
    <p:sldLayoutId id="2147483820" r:id="rId12"/>
    <p:sldLayoutId id="2147483751" r:id="rId13"/>
    <p:sldLayoutId id="2147483821" r:id="rId14"/>
    <p:sldLayoutId id="2147483769" r:id="rId15"/>
    <p:sldLayoutId id="2147483816" r:id="rId16"/>
    <p:sldLayoutId id="2147483825" r:id="rId17"/>
    <p:sldLayoutId id="2147483828" r:id="rId18"/>
    <p:sldLayoutId id="2147483795" r:id="rId19"/>
    <p:sldLayoutId id="2147483889" r:id="rId20"/>
    <p:sldLayoutId id="2147483888" r:id="rId21"/>
    <p:sldLayoutId id="2147483827" r:id="rId22"/>
    <p:sldLayoutId id="2147483824" r:id="rId23"/>
    <p:sldLayoutId id="2147483788" r:id="rId24"/>
    <p:sldLayoutId id="2147483814" r:id="rId25"/>
    <p:sldLayoutId id="2147483893" r:id="rId26"/>
    <p:sldLayoutId id="2147483913" r:id="rId27"/>
  </p:sldLayoutIdLst>
  <p:hf hdr="0" dt="0"/>
  <p:txStyles>
    <p:titleStyle>
      <a:lvl1pPr algn="l" defTabSz="914446" rtl="0" eaLnBrk="1" latinLnBrk="0" hangingPunct="1">
        <a:lnSpc>
          <a:spcPct val="90000"/>
        </a:lnSpc>
        <a:spcBef>
          <a:spcPct val="0"/>
        </a:spcBef>
        <a:buNone/>
        <a:defRPr lang="en-US" sz="3200" b="1" i="0" kern="1200" cap="none" spc="0" baseline="0" dirty="0">
          <a:solidFill>
            <a:schemeClr val="tx1"/>
          </a:solidFill>
          <a:latin typeface="+mj-lt"/>
          <a:ea typeface="Arial" panose="020B0604020202020204" pitchFamily="34" charset="0"/>
          <a:cs typeface="Arial" panose="020B0604020202020204" pitchFamily="34" charset="0"/>
        </a:defRPr>
      </a:lvl1pPr>
    </p:titleStyle>
    <p:bodyStyle>
      <a:lvl1pPr marL="0" indent="0" algn="l" defTabSz="914446" rtl="0" eaLnBrk="1" latinLnBrk="0" hangingPunct="1">
        <a:lnSpc>
          <a:spcPct val="100000"/>
        </a:lnSpc>
        <a:spcBef>
          <a:spcPts val="1600"/>
        </a:spcBef>
        <a:buClr>
          <a:schemeClr val="accent1"/>
        </a:buClr>
        <a:buFont typeface="Arial" panose="020B0604020202020204" pitchFamily="34" charset="0"/>
        <a:buNone/>
        <a:defRPr sz="2000" b="0" i="0" kern="1200" baseline="0">
          <a:solidFill>
            <a:schemeClr val="tx1"/>
          </a:solidFill>
          <a:latin typeface="+mn-lt"/>
          <a:ea typeface="Arial" panose="020B0604020202020204" pitchFamily="34" charset="0"/>
          <a:cs typeface="Arial" panose="020B0604020202020204" pitchFamily="34" charset="0"/>
        </a:defRPr>
      </a:lvl1pPr>
      <a:lvl2pPr marL="517525" indent="-169863" algn="l" defTabSz="914446" rtl="0" eaLnBrk="1" latinLnBrk="0" hangingPunct="1">
        <a:lnSpc>
          <a:spcPct val="100000"/>
        </a:lnSpc>
        <a:spcBef>
          <a:spcPts val="500"/>
        </a:spcBef>
        <a:buClrTx/>
        <a:buFont typeface="Arial"/>
        <a:buChar char="•"/>
        <a:tabLst/>
        <a:defRPr sz="1600" b="0" i="0" kern="1200" baseline="0">
          <a:solidFill>
            <a:schemeClr val="tx1"/>
          </a:solidFill>
          <a:latin typeface="+mn-lt"/>
          <a:ea typeface="Arial" panose="020B0604020202020204" pitchFamily="34" charset="0"/>
          <a:cs typeface="Arial" panose="020B0604020202020204" pitchFamily="34" charset="0"/>
        </a:defRPr>
      </a:lvl2pPr>
      <a:lvl3pPr marL="857250" indent="-169863" algn="l" defTabSz="914446" rtl="0" eaLnBrk="1" latinLnBrk="0" hangingPunct="1">
        <a:lnSpc>
          <a:spcPct val="100000"/>
        </a:lnSpc>
        <a:spcBef>
          <a:spcPts val="500"/>
        </a:spcBef>
        <a:buClrTx/>
        <a:buFont typeface="System Font Regular"/>
        <a:buChar char="–"/>
        <a:tabLst/>
        <a:defRPr sz="1600" b="0" i="0" kern="1200" baseline="0">
          <a:solidFill>
            <a:schemeClr val="tx1"/>
          </a:solidFill>
          <a:latin typeface="+mn-lt"/>
          <a:ea typeface="Arial" panose="020B0604020202020204" pitchFamily="34" charset="0"/>
          <a:cs typeface="Arial" panose="020B0604020202020204" pitchFamily="34" charset="0"/>
        </a:defRPr>
      </a:lvl3pPr>
      <a:lvl4pPr marL="1600280"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4pPr>
      <a:lvl5pPr marL="2057503" indent="-182880" algn="l" defTabSz="914446" rtl="0" eaLnBrk="1" latinLnBrk="0" hangingPunct="1">
        <a:lnSpc>
          <a:spcPct val="100000"/>
        </a:lnSpc>
        <a:spcBef>
          <a:spcPts val="500"/>
        </a:spcBef>
        <a:buClr>
          <a:schemeClr val="bg1">
            <a:lumMod val="65000"/>
          </a:schemeClr>
        </a:buClr>
        <a:buFont typeface="Arial" panose="020B0604020202020204" pitchFamily="34" charset="0"/>
        <a:buChar char="•"/>
        <a:defRPr sz="1200" b="0" i="0" kern="1200">
          <a:solidFill>
            <a:schemeClr val="accent3"/>
          </a:solidFill>
          <a:latin typeface="+mn-lt"/>
          <a:ea typeface="Franklin Gothic Medium" charset="0"/>
          <a:cs typeface="Franklin Gothic Medium" charset="0"/>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28" userDrawn="1">
          <p15:clr>
            <a:srgbClr val="5ACBF0"/>
          </p15:clr>
        </p15:guide>
        <p15:guide id="8" pos="7152" userDrawn="1">
          <p15:clr>
            <a:srgbClr val="5ACBF0"/>
          </p15:clr>
        </p15:guide>
        <p15:guide id="9" orient="horz" pos="3888" userDrawn="1">
          <p15:clr>
            <a:srgbClr val="5ACBF0"/>
          </p15:clr>
        </p15:guide>
        <p15:guide id="10" orient="horz" pos="432" userDrawn="1">
          <p15:clr>
            <a:srgbClr val="5ACBF0"/>
          </p15:clr>
        </p15:guide>
        <p15:guide id="11" orient="horz" pos="864" userDrawn="1">
          <p15:clr>
            <a:srgbClr val="5ACBF0"/>
          </p15:clr>
        </p15:guide>
        <p15:guide id="12" orient="horz" pos="3744" userDrawn="1">
          <p15:clr>
            <a:srgbClr val="5ACBF0"/>
          </p15:clr>
        </p15:guide>
        <p15:guide id="13" orient="horz" pos="720"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A6E69CF-3AB9-1C4E-77E9-3304795FC5EE}"/>
              </a:ext>
            </a:extLst>
          </p:cNvPr>
          <p:cNvGraphicFramePr>
            <a:graphicFrameLocks noChangeAspect="1"/>
          </p:cNvGraphicFramePr>
          <p:nvPr userDrawn="1">
            <p:custDataLst>
              <p:tags r:id="rId12"/>
            </p:custDataLst>
            <p:extLst>
              <p:ext uri="{D42A27DB-BD31-4B8C-83A1-F6EECF244321}">
                <p14:modId xmlns:p14="http://schemas.microsoft.com/office/powerpoint/2010/main" val="3700891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06" imgH="306" progId="TCLayout.ActiveDocument.1">
                  <p:embed/>
                </p:oleObj>
              </mc:Choice>
              <mc:Fallback>
                <p:oleObj name="think-cell Slide" r:id="rId13" imgW="306" imgH="306"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 name="Title Placeholder 1"/>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3" name="Slide Number Placeholder 5">
            <a:extLst>
              <a:ext uri="{FF2B5EF4-FFF2-40B4-BE49-F238E27FC236}">
                <a16:creationId xmlns:a16="http://schemas.microsoft.com/office/drawing/2014/main" id="{279342E3-D8DF-1649-927C-3003EEFEA2D0}"/>
              </a:ext>
            </a:extLst>
          </p:cNvPr>
          <p:cNvSpPr>
            <a:spLocks noGrp="1"/>
          </p:cNvSpPr>
          <p:nvPr>
            <p:ph type="sldNum" sz="quarter" idx="4"/>
          </p:nvPr>
        </p:nvSpPr>
        <p:spPr>
          <a:xfrm>
            <a:off x="11582400" y="6405550"/>
            <a:ext cx="457200" cy="180352"/>
          </a:xfrm>
          <a:prstGeom prst="rect">
            <a:avLst/>
          </a:prstGeom>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4" name="Footer Placeholder 1">
            <a:extLst>
              <a:ext uri="{FF2B5EF4-FFF2-40B4-BE49-F238E27FC236}">
                <a16:creationId xmlns:a16="http://schemas.microsoft.com/office/drawing/2014/main" id="{AA211B5D-ADC8-8841-B525-8D87CF92D697}"/>
              </a:ext>
            </a:extLst>
          </p:cNvPr>
          <p:cNvSpPr>
            <a:spLocks noGrp="1"/>
          </p:cNvSpPr>
          <p:nvPr>
            <p:ph type="ftr" sz="quarter" idx="3"/>
          </p:nvPr>
        </p:nvSpPr>
        <p:spPr>
          <a:xfrm>
            <a:off x="3811987" y="6405551"/>
            <a:ext cx="4495800" cy="180351"/>
          </a:xfrm>
          <a:prstGeom prst="rect">
            <a:avLst/>
          </a:prstGeom>
        </p:spPr>
        <p:txBody>
          <a:bodyPr vert="horz" lIns="91440" tIns="45720" rIns="91440" bIns="45720" rtlCol="0" anchor="ctr"/>
          <a:lstStyle>
            <a:lvl1pPr algn="ctr">
              <a:defRPr sz="700" b="0" i="0">
                <a:solidFill>
                  <a:schemeClr val="accent3"/>
                </a:solidFill>
                <a:latin typeface="+mn-lt"/>
                <a:cs typeface="Arial" panose="020B0604020202020204" pitchFamily="34" charset="0"/>
              </a:defRPr>
            </a:lvl1pPr>
          </a:lstStyle>
          <a:p>
            <a:r>
              <a:rPr lang="en-US"/>
              <a:t>Copyright © project44 | Confidential</a:t>
            </a:r>
            <a:endParaRPr lang="en-US" dirty="0"/>
          </a:p>
        </p:txBody>
      </p:sp>
      <p:cxnSp>
        <p:nvCxnSpPr>
          <p:cNvPr id="15" name="Straight Connector 14">
            <a:extLst>
              <a:ext uri="{FF2B5EF4-FFF2-40B4-BE49-F238E27FC236}">
                <a16:creationId xmlns:a16="http://schemas.microsoft.com/office/drawing/2014/main" id="{6AF3DAD0-B529-AA4E-BCCD-B47426C2DB1B}"/>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ED8394-19FA-8B43-87DA-69003389360B}"/>
              </a:ext>
            </a:extLst>
          </p:cNvPr>
          <p:cNvCxnSpPr>
            <a:cxnSpLocks/>
          </p:cNvCxnSpPr>
          <p:nvPr userDrawn="1"/>
        </p:nvCxnSpPr>
        <p:spPr>
          <a:xfrm>
            <a:off x="8382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C052C7-94B7-2745-8C3E-21EA5057C432}"/>
              </a:ext>
            </a:extLst>
          </p:cNvPr>
          <p:cNvCxnSpPr>
            <a:cxnSpLocks/>
          </p:cNvCxnSpPr>
          <p:nvPr userDrawn="1"/>
        </p:nvCxnSpPr>
        <p:spPr>
          <a:xfrm>
            <a:off x="113538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D5378EE-D1F8-2548-A504-764750F2A37C}"/>
              </a:ext>
            </a:extLst>
          </p:cNvPr>
          <p:cNvSpPr>
            <a:spLocks noGrp="1"/>
          </p:cNvSpPr>
          <p:nvPr>
            <p:ph type="body" idx="1"/>
          </p:nvPr>
        </p:nvSpPr>
        <p:spPr>
          <a:xfrm>
            <a:off x="838200" y="1371601"/>
            <a:ext cx="10515600" cy="456724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AC7DD12D-834D-0949-B653-5BB83833B0F5}"/>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56230" y="6349055"/>
            <a:ext cx="332090" cy="332090"/>
          </a:xfrm>
          <a:prstGeom prst="rect">
            <a:avLst/>
          </a:prstGeom>
        </p:spPr>
      </p:pic>
    </p:spTree>
    <p:extLst>
      <p:ext uri="{BB962C8B-B14F-4D97-AF65-F5344CB8AC3E}">
        <p14:creationId xmlns:p14="http://schemas.microsoft.com/office/powerpoint/2010/main" val="2821307399"/>
      </p:ext>
    </p:extLst>
  </p:cSld>
  <p:clrMap bg1="lt1" tx1="dk1" bg2="lt2" tx2="dk2" accent1="accent1" accent2="accent2" accent3="accent3" accent4="accent4" accent5="accent5" accent6="accent6" hlink="hlink" folHlink="folHlink"/>
  <p:sldLayoutIdLst>
    <p:sldLayoutId id="2147483875" r:id="rId1"/>
    <p:sldLayoutId id="2147483877" r:id="rId2"/>
    <p:sldLayoutId id="2147483878" r:id="rId3"/>
    <p:sldLayoutId id="2147483876" r:id="rId4"/>
    <p:sldLayoutId id="2147483880" r:id="rId5"/>
    <p:sldLayoutId id="2147483882" r:id="rId6"/>
    <p:sldLayoutId id="2147483881" r:id="rId7"/>
    <p:sldLayoutId id="2147483885" r:id="rId8"/>
    <p:sldLayoutId id="2147483884" r:id="rId9"/>
    <p:sldLayoutId id="2147483886" r:id="rId10"/>
  </p:sldLayoutIdLst>
  <p:hf hdr="0" dt="0"/>
  <p:txStyles>
    <p:titleStyle>
      <a:lvl1pPr algn="l" defTabSz="914446" rtl="0" eaLnBrk="1" latinLnBrk="0" hangingPunct="1">
        <a:lnSpc>
          <a:spcPct val="90000"/>
        </a:lnSpc>
        <a:spcBef>
          <a:spcPct val="0"/>
        </a:spcBef>
        <a:buNone/>
        <a:defRPr lang="en-US" sz="3200" b="1" i="0" kern="1200" cap="none" spc="0" baseline="0" dirty="0">
          <a:solidFill>
            <a:schemeClr val="tx1"/>
          </a:solidFill>
          <a:latin typeface="+mj-lt"/>
          <a:ea typeface="Arial" panose="020B0604020202020204" pitchFamily="34" charset="0"/>
          <a:cs typeface="Arial" panose="020B0604020202020204" pitchFamily="34" charset="0"/>
        </a:defRPr>
      </a:lvl1pPr>
    </p:titleStyle>
    <p:bodyStyle>
      <a:lvl1pPr marL="0" indent="0" algn="l" defTabSz="914446" rtl="0" eaLnBrk="1" latinLnBrk="0" hangingPunct="1">
        <a:lnSpc>
          <a:spcPct val="100000"/>
        </a:lnSpc>
        <a:spcBef>
          <a:spcPts val="1600"/>
        </a:spcBef>
        <a:buClr>
          <a:schemeClr val="accent1"/>
        </a:buClr>
        <a:buFont typeface="Arial" panose="020B0604020202020204" pitchFamily="34" charset="0"/>
        <a:buNone/>
        <a:defRPr sz="2000" b="0" i="0" kern="1200" baseline="0">
          <a:solidFill>
            <a:schemeClr val="tx1"/>
          </a:solidFill>
          <a:latin typeface="+mn-lt"/>
          <a:ea typeface="Arial" panose="020B0604020202020204" pitchFamily="34" charset="0"/>
          <a:cs typeface="Arial" panose="020B0604020202020204" pitchFamily="34" charset="0"/>
        </a:defRPr>
      </a:lvl1pPr>
      <a:lvl2pPr marL="517525" indent="-169863" algn="l" defTabSz="914446" rtl="0" eaLnBrk="1" latinLnBrk="0" hangingPunct="1">
        <a:lnSpc>
          <a:spcPct val="100000"/>
        </a:lnSpc>
        <a:spcBef>
          <a:spcPts val="500"/>
        </a:spcBef>
        <a:buClrTx/>
        <a:buFont typeface="Arial"/>
        <a:buChar char="•"/>
        <a:tabLst/>
        <a:defRPr sz="1600" b="0" i="0" kern="1200" baseline="0">
          <a:solidFill>
            <a:schemeClr val="tx1"/>
          </a:solidFill>
          <a:latin typeface="+mn-lt"/>
          <a:ea typeface="Arial" panose="020B0604020202020204" pitchFamily="34" charset="0"/>
          <a:cs typeface="Arial" panose="020B0604020202020204" pitchFamily="34" charset="0"/>
        </a:defRPr>
      </a:lvl2pPr>
      <a:lvl3pPr marL="857250" indent="-169863" algn="l" defTabSz="914446" rtl="0" eaLnBrk="1" latinLnBrk="0" hangingPunct="1">
        <a:lnSpc>
          <a:spcPct val="100000"/>
        </a:lnSpc>
        <a:spcBef>
          <a:spcPts val="500"/>
        </a:spcBef>
        <a:buClrTx/>
        <a:buFont typeface="System Font Regular"/>
        <a:buChar char="–"/>
        <a:tabLst/>
        <a:defRPr sz="1600" b="0" i="0" kern="1200" baseline="0">
          <a:solidFill>
            <a:schemeClr val="tx1"/>
          </a:solidFill>
          <a:latin typeface="+mn-lt"/>
          <a:ea typeface="Arial" panose="020B0604020202020204" pitchFamily="34" charset="0"/>
          <a:cs typeface="Arial" panose="020B0604020202020204" pitchFamily="34" charset="0"/>
        </a:defRPr>
      </a:lvl3pPr>
      <a:lvl4pPr marL="1600280"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4pPr>
      <a:lvl5pPr marL="2057503" indent="-182880" algn="l" defTabSz="914446" rtl="0" eaLnBrk="1" latinLnBrk="0" hangingPunct="1">
        <a:lnSpc>
          <a:spcPct val="100000"/>
        </a:lnSpc>
        <a:spcBef>
          <a:spcPts val="500"/>
        </a:spcBef>
        <a:buClr>
          <a:schemeClr val="bg1">
            <a:lumMod val="65000"/>
          </a:schemeClr>
        </a:buClr>
        <a:buFont typeface="Arial" panose="020B0604020202020204" pitchFamily="34" charset="0"/>
        <a:buChar char="•"/>
        <a:defRPr sz="1200" b="0" i="0" kern="1200">
          <a:solidFill>
            <a:schemeClr val="accent3"/>
          </a:solidFill>
          <a:latin typeface="+mn-lt"/>
          <a:ea typeface="Franklin Gothic Medium" charset="0"/>
          <a:cs typeface="Franklin Gothic Medium" charset="0"/>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28" userDrawn="1">
          <p15:clr>
            <a:srgbClr val="5ACBF0"/>
          </p15:clr>
        </p15:guide>
        <p15:guide id="8" pos="7152" userDrawn="1">
          <p15:clr>
            <a:srgbClr val="5ACBF0"/>
          </p15:clr>
        </p15:guide>
        <p15:guide id="9" orient="horz" pos="3888" userDrawn="1">
          <p15:clr>
            <a:srgbClr val="5ACBF0"/>
          </p15:clr>
        </p15:guide>
        <p15:guide id="10" orient="horz" pos="432" userDrawn="1">
          <p15:clr>
            <a:srgbClr val="5ACBF0"/>
          </p15:clr>
        </p15:guide>
        <p15:guide id="11" orient="horz" pos="864" userDrawn="1">
          <p15:clr>
            <a:srgbClr val="5ACBF0"/>
          </p15:clr>
        </p15:guide>
        <p15:guide id="12" orient="horz" pos="3744" userDrawn="1">
          <p15:clr>
            <a:srgbClr val="5ACBF0"/>
          </p15:clr>
        </p15:guide>
        <p15:guide id="13" orient="horz" pos="720"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21601A7-5931-E81E-FAB3-29E942D81D03}"/>
              </a:ext>
            </a:extLst>
          </p:cNvPr>
          <p:cNvGraphicFramePr>
            <a:graphicFrameLocks noChangeAspect="1"/>
          </p:cNvGraphicFramePr>
          <p:nvPr userDrawn="1">
            <p:custDataLst>
              <p:tags r:id="rId7"/>
            </p:custDataLst>
            <p:extLst>
              <p:ext uri="{D42A27DB-BD31-4B8C-83A1-F6EECF244321}">
                <p14:modId xmlns:p14="http://schemas.microsoft.com/office/powerpoint/2010/main" val="2470058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2" name="Title Placeholder 1"/>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3" name="Slide Number Placeholder 5">
            <a:extLst>
              <a:ext uri="{FF2B5EF4-FFF2-40B4-BE49-F238E27FC236}">
                <a16:creationId xmlns:a16="http://schemas.microsoft.com/office/drawing/2014/main" id="{279342E3-D8DF-1649-927C-3003EEFEA2D0}"/>
              </a:ext>
            </a:extLst>
          </p:cNvPr>
          <p:cNvSpPr>
            <a:spLocks noGrp="1"/>
          </p:cNvSpPr>
          <p:nvPr>
            <p:ph type="sldNum" sz="quarter" idx="4"/>
          </p:nvPr>
        </p:nvSpPr>
        <p:spPr>
          <a:xfrm>
            <a:off x="11544300" y="6424924"/>
            <a:ext cx="457200" cy="180352"/>
          </a:xfrm>
          <a:prstGeom prst="rect">
            <a:avLst/>
          </a:prstGeom>
        </p:spPr>
        <p:txBody>
          <a:bodyPr lIns="0" tIns="0" rIns="0" bIns="0" anchor="ctr"/>
          <a:lstStyle>
            <a:lvl1pPr algn="ctr">
              <a:defRPr sz="1000" b="1" i="0">
                <a:solidFill>
                  <a:schemeClr val="accent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4" name="Footer Placeholder 1">
            <a:extLst>
              <a:ext uri="{FF2B5EF4-FFF2-40B4-BE49-F238E27FC236}">
                <a16:creationId xmlns:a16="http://schemas.microsoft.com/office/drawing/2014/main" id="{AA211B5D-ADC8-8841-B525-8D87CF92D697}"/>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accent3"/>
                </a:solidFill>
                <a:latin typeface="+mn-lt"/>
                <a:cs typeface="Arial" panose="020B0604020202020204" pitchFamily="34" charset="0"/>
              </a:defRPr>
            </a:lvl1pPr>
          </a:lstStyle>
          <a:p>
            <a:r>
              <a:rPr lang="en-US" dirty="0"/>
              <a:t>Copyright © project44 | Confidential</a:t>
            </a:r>
          </a:p>
        </p:txBody>
      </p:sp>
      <p:pic>
        <p:nvPicPr>
          <p:cNvPr id="11" name="Picture 10">
            <a:extLst>
              <a:ext uri="{FF2B5EF4-FFF2-40B4-BE49-F238E27FC236}">
                <a16:creationId xmlns:a16="http://schemas.microsoft.com/office/drawing/2014/main" id="{A09AD3ED-2DBD-BF4E-AD63-1989F51926F4}"/>
              </a:ext>
            </a:extLst>
          </p:cNvPr>
          <p:cNvPicPr>
            <a:picLocks noChangeAspect="1"/>
          </p:cNvPicPr>
          <p:nvPr userDrawn="1"/>
        </p:nvPicPr>
        <p:blipFill>
          <a:blip r:embed="rId10"/>
          <a:stretch>
            <a:fillRect/>
          </a:stretch>
        </p:blipFill>
        <p:spPr>
          <a:xfrm>
            <a:off x="253055" y="6349055"/>
            <a:ext cx="332091" cy="332091"/>
          </a:xfrm>
          <a:prstGeom prst="rect">
            <a:avLst/>
          </a:prstGeom>
        </p:spPr>
      </p:pic>
      <p:cxnSp>
        <p:nvCxnSpPr>
          <p:cNvPr id="15" name="Straight Connector 14">
            <a:extLst>
              <a:ext uri="{FF2B5EF4-FFF2-40B4-BE49-F238E27FC236}">
                <a16:creationId xmlns:a16="http://schemas.microsoft.com/office/drawing/2014/main" id="{6AF3DAD0-B529-AA4E-BCCD-B47426C2DB1B}"/>
              </a:ext>
            </a:extLst>
          </p:cNvPr>
          <p:cNvCxnSpPr>
            <a:cxnSpLocks/>
          </p:cNvCxnSpPr>
          <p:nvPr userDrawn="1"/>
        </p:nvCxnSpPr>
        <p:spPr>
          <a:xfrm flipH="1">
            <a:off x="0" y="6172200"/>
            <a:ext cx="121920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ED8394-19FA-8B43-87DA-69003389360B}"/>
              </a:ext>
            </a:extLst>
          </p:cNvPr>
          <p:cNvCxnSpPr>
            <a:cxnSpLocks/>
          </p:cNvCxnSpPr>
          <p:nvPr userDrawn="1"/>
        </p:nvCxnSpPr>
        <p:spPr>
          <a:xfrm>
            <a:off x="8382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C052C7-94B7-2745-8C3E-21EA5057C432}"/>
              </a:ext>
            </a:extLst>
          </p:cNvPr>
          <p:cNvCxnSpPr>
            <a:cxnSpLocks/>
          </p:cNvCxnSpPr>
          <p:nvPr userDrawn="1"/>
        </p:nvCxnSpPr>
        <p:spPr>
          <a:xfrm>
            <a:off x="11353800" y="6172200"/>
            <a:ext cx="0" cy="68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D5378EE-D1F8-2548-A504-764750F2A37C}"/>
              </a:ext>
            </a:extLst>
          </p:cNvPr>
          <p:cNvSpPr>
            <a:spLocks noGrp="1"/>
          </p:cNvSpPr>
          <p:nvPr>
            <p:ph type="body" idx="1"/>
          </p:nvPr>
        </p:nvSpPr>
        <p:spPr>
          <a:xfrm>
            <a:off x="838200" y="1371601"/>
            <a:ext cx="10515600" cy="456724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8719273"/>
      </p:ext>
    </p:extLst>
  </p:cSld>
  <p:clrMap bg1="lt1" tx1="dk1" bg2="lt2" tx2="dk2" accent1="accent1" accent2="accent2" accent3="accent3" accent4="accent4" accent5="accent5" accent6="accent6" hlink="hlink" folHlink="folHlink"/>
  <p:sldLayoutIdLst>
    <p:sldLayoutId id="2147483854" r:id="rId1"/>
    <p:sldLayoutId id="2147483887" r:id="rId2"/>
    <p:sldLayoutId id="2147483851" r:id="rId3"/>
    <p:sldLayoutId id="2147483853" r:id="rId4"/>
    <p:sldLayoutId id="2147483855" r:id="rId5"/>
  </p:sldLayoutIdLst>
  <p:hf hdr="0" dt="0"/>
  <p:txStyles>
    <p:titleStyle>
      <a:lvl1pPr algn="l" defTabSz="914446" rtl="0" eaLnBrk="1" latinLnBrk="0" hangingPunct="1">
        <a:lnSpc>
          <a:spcPct val="90000"/>
        </a:lnSpc>
        <a:spcBef>
          <a:spcPct val="0"/>
        </a:spcBef>
        <a:buNone/>
        <a:defRPr lang="en-US" sz="3200" b="1" i="0" kern="1200" cap="none" spc="0" baseline="0" dirty="0">
          <a:solidFill>
            <a:schemeClr val="tx1"/>
          </a:solidFill>
          <a:latin typeface="+mj-lt"/>
          <a:ea typeface="Arial" panose="020B0604020202020204" pitchFamily="34" charset="0"/>
          <a:cs typeface="Arial" panose="020B0604020202020204" pitchFamily="34" charset="0"/>
        </a:defRPr>
      </a:lvl1pPr>
    </p:titleStyle>
    <p:bodyStyle>
      <a:lvl1pPr marL="0" indent="0" algn="l" defTabSz="914446" rtl="0" eaLnBrk="1" latinLnBrk="0" hangingPunct="1">
        <a:lnSpc>
          <a:spcPct val="100000"/>
        </a:lnSpc>
        <a:spcBef>
          <a:spcPts val="1600"/>
        </a:spcBef>
        <a:buClr>
          <a:schemeClr val="accent1"/>
        </a:buClr>
        <a:buFont typeface="Arial" panose="020B0604020202020204" pitchFamily="34" charset="0"/>
        <a:buNone/>
        <a:defRPr sz="2000" b="0" i="0" kern="1200" baseline="0">
          <a:solidFill>
            <a:schemeClr val="tx1"/>
          </a:solidFill>
          <a:latin typeface="+mn-lt"/>
          <a:ea typeface="Arial" panose="020B0604020202020204" pitchFamily="34" charset="0"/>
          <a:cs typeface="Arial" panose="020B0604020202020204" pitchFamily="34" charset="0"/>
        </a:defRPr>
      </a:lvl1pPr>
      <a:lvl2pPr marL="517525" indent="-169863" algn="l" defTabSz="914446" rtl="0" eaLnBrk="1" latinLnBrk="0" hangingPunct="1">
        <a:lnSpc>
          <a:spcPct val="100000"/>
        </a:lnSpc>
        <a:spcBef>
          <a:spcPts val="500"/>
        </a:spcBef>
        <a:buClrTx/>
        <a:buFont typeface="Arial"/>
        <a:buChar char="•"/>
        <a:tabLst/>
        <a:defRPr sz="1600" b="0" i="0" kern="1200" baseline="0">
          <a:solidFill>
            <a:schemeClr val="tx1"/>
          </a:solidFill>
          <a:latin typeface="+mn-lt"/>
          <a:ea typeface="Arial" panose="020B0604020202020204" pitchFamily="34" charset="0"/>
          <a:cs typeface="Arial" panose="020B0604020202020204" pitchFamily="34" charset="0"/>
        </a:defRPr>
      </a:lvl2pPr>
      <a:lvl3pPr marL="857250" indent="-169863" algn="l" defTabSz="914446" rtl="0" eaLnBrk="1" latinLnBrk="0" hangingPunct="1">
        <a:lnSpc>
          <a:spcPct val="100000"/>
        </a:lnSpc>
        <a:spcBef>
          <a:spcPts val="500"/>
        </a:spcBef>
        <a:buClrTx/>
        <a:buFont typeface="System Font Regular"/>
        <a:buChar char="–"/>
        <a:tabLst/>
        <a:defRPr sz="1600" b="0" i="0" kern="1200" baseline="0">
          <a:solidFill>
            <a:schemeClr val="tx1"/>
          </a:solidFill>
          <a:latin typeface="+mn-lt"/>
          <a:ea typeface="Arial" panose="020B0604020202020204" pitchFamily="34" charset="0"/>
          <a:cs typeface="Arial" panose="020B0604020202020204" pitchFamily="34" charset="0"/>
        </a:defRPr>
      </a:lvl3pPr>
      <a:lvl4pPr marL="1600280"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4pPr>
      <a:lvl5pPr marL="2057503" indent="-182880" algn="l" defTabSz="914446" rtl="0" eaLnBrk="1" latinLnBrk="0" hangingPunct="1">
        <a:lnSpc>
          <a:spcPct val="100000"/>
        </a:lnSpc>
        <a:spcBef>
          <a:spcPts val="500"/>
        </a:spcBef>
        <a:buClr>
          <a:schemeClr val="bg1">
            <a:lumMod val="65000"/>
          </a:schemeClr>
        </a:buClr>
        <a:buFont typeface="Arial" panose="020B0604020202020204" pitchFamily="34" charset="0"/>
        <a:buChar char="•"/>
        <a:defRPr sz="1200" b="0" i="0" kern="1200">
          <a:solidFill>
            <a:schemeClr val="accent3"/>
          </a:solidFill>
          <a:latin typeface="+mn-lt"/>
          <a:ea typeface="Franklin Gothic Medium" charset="0"/>
          <a:cs typeface="Franklin Gothic Medium" charset="0"/>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28" userDrawn="1">
          <p15:clr>
            <a:srgbClr val="5ACBF0"/>
          </p15:clr>
        </p15:guide>
        <p15:guide id="8" pos="7152" userDrawn="1">
          <p15:clr>
            <a:srgbClr val="5ACBF0"/>
          </p15:clr>
        </p15:guide>
        <p15:guide id="9" orient="horz" pos="3888" userDrawn="1">
          <p15:clr>
            <a:srgbClr val="5ACBF0"/>
          </p15:clr>
        </p15:guide>
        <p15:guide id="10" orient="horz" pos="432" userDrawn="1">
          <p15:clr>
            <a:srgbClr val="5ACBF0"/>
          </p15:clr>
        </p15:guide>
        <p15:guide id="11" orient="horz" pos="864" userDrawn="1">
          <p15:clr>
            <a:srgbClr val="5ACBF0"/>
          </p15:clr>
        </p15:guide>
        <p15:guide id="12" orient="horz" pos="3744" userDrawn="1">
          <p15:clr>
            <a:srgbClr val="5ACBF0"/>
          </p15:clr>
        </p15:guide>
        <p15:guide id="13" orient="horz" pos="720"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1BB6D3-C548-D2C9-4BA9-3F167F9DD3C2}"/>
              </a:ext>
            </a:extLst>
          </p:cNvPr>
          <p:cNvGraphicFramePr>
            <a:graphicFrameLocks noChangeAspect="1"/>
          </p:cNvGraphicFramePr>
          <p:nvPr userDrawn="1">
            <p:custDataLst>
              <p:tags r:id="rId7"/>
            </p:custDataLst>
            <p:extLst>
              <p:ext uri="{D42A27DB-BD31-4B8C-83A1-F6EECF244321}">
                <p14:modId xmlns:p14="http://schemas.microsoft.com/office/powerpoint/2010/main" val="367922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838200" y="1371601"/>
            <a:ext cx="10515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12" name="Title Placeholder 1"/>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3" name="Slide Number Placeholder 5">
            <a:extLst>
              <a:ext uri="{FF2B5EF4-FFF2-40B4-BE49-F238E27FC236}">
                <a16:creationId xmlns:a16="http://schemas.microsoft.com/office/drawing/2014/main" id="{279342E3-D8DF-1649-927C-3003EEFEA2D0}"/>
              </a:ext>
            </a:extLst>
          </p:cNvPr>
          <p:cNvSpPr>
            <a:spLocks noGrp="1"/>
          </p:cNvSpPr>
          <p:nvPr>
            <p:ph type="sldNum" sz="quarter" idx="4"/>
          </p:nvPr>
        </p:nvSpPr>
        <p:spPr>
          <a:xfrm>
            <a:off x="11544300" y="6424924"/>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4" name="Footer Placeholder 1">
            <a:extLst>
              <a:ext uri="{FF2B5EF4-FFF2-40B4-BE49-F238E27FC236}">
                <a16:creationId xmlns:a16="http://schemas.microsoft.com/office/drawing/2014/main" id="{AA211B5D-ADC8-8841-B525-8D87CF92D697}"/>
              </a:ext>
            </a:extLst>
          </p:cNvPr>
          <p:cNvSpPr>
            <a:spLocks noGrp="1"/>
          </p:cNvSpPr>
          <p:nvPr>
            <p:ph type="ftr" sz="quarter" idx="3"/>
          </p:nvPr>
        </p:nvSpPr>
        <p:spPr>
          <a:xfrm>
            <a:off x="3848100" y="6424925"/>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cxnSp>
        <p:nvCxnSpPr>
          <p:cNvPr id="15" name="Straight Connector 14">
            <a:extLst>
              <a:ext uri="{FF2B5EF4-FFF2-40B4-BE49-F238E27FC236}">
                <a16:creationId xmlns:a16="http://schemas.microsoft.com/office/drawing/2014/main" id="{6AF3DAD0-B529-AA4E-BCCD-B47426C2DB1B}"/>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ED8394-19FA-8B43-87DA-69003389360B}"/>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C052C7-94B7-2745-8C3E-21EA5057C432}"/>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E661E812-4562-8843-A8C2-0CE41896985C}"/>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321016934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90" r:id="rId5"/>
  </p:sldLayoutIdLst>
  <p:hf hdr="0" dt="0"/>
  <p:txStyles>
    <p:titleStyle>
      <a:lvl1pPr algn="l" defTabSz="914446" rtl="0" eaLnBrk="1" latinLnBrk="0" hangingPunct="1">
        <a:lnSpc>
          <a:spcPct val="90000"/>
        </a:lnSpc>
        <a:spcBef>
          <a:spcPct val="0"/>
        </a:spcBef>
        <a:buNone/>
        <a:defRPr lang="en-US" sz="3200" b="1" i="0" kern="1200" cap="none" spc="0" baseline="0" dirty="0">
          <a:solidFill>
            <a:schemeClr val="bg1"/>
          </a:solidFill>
          <a:latin typeface="+mj-lt"/>
          <a:ea typeface="Arial" panose="020B0604020202020204" pitchFamily="34" charset="0"/>
          <a:cs typeface="Arial" panose="020B0604020202020204" pitchFamily="34" charset="0"/>
        </a:defRPr>
      </a:lvl1pPr>
    </p:titleStyle>
    <p:bodyStyle>
      <a:lvl1pPr marL="0" indent="0" algn="l" defTabSz="914446" rtl="0" eaLnBrk="1" latinLnBrk="0" hangingPunct="1">
        <a:lnSpc>
          <a:spcPct val="100000"/>
        </a:lnSpc>
        <a:spcBef>
          <a:spcPts val="1600"/>
        </a:spcBef>
        <a:buClrTx/>
        <a:buFont typeface="Arial" panose="020B0604020202020204" pitchFamily="34" charset="0"/>
        <a:buNone/>
        <a:defRPr sz="2000" b="0" i="0" kern="1200" baseline="0">
          <a:solidFill>
            <a:schemeClr val="bg1"/>
          </a:solidFill>
          <a:latin typeface="+mn-lt"/>
          <a:ea typeface="Arial" panose="020B0604020202020204" pitchFamily="34" charset="0"/>
          <a:cs typeface="Arial" panose="020B0604020202020204" pitchFamily="34" charset="0"/>
        </a:defRPr>
      </a:lvl1pPr>
      <a:lvl2pPr marL="517525" indent="-169863" algn="l" defTabSz="914446" rtl="0" eaLnBrk="1" latinLnBrk="0" hangingPunct="1">
        <a:lnSpc>
          <a:spcPct val="100000"/>
        </a:lnSpc>
        <a:spcBef>
          <a:spcPts val="500"/>
        </a:spcBef>
        <a:buClrTx/>
        <a:buFont typeface="Arial"/>
        <a:buChar char="•"/>
        <a:tabLst/>
        <a:defRPr sz="1600" b="0" i="0" kern="1200" baseline="0">
          <a:solidFill>
            <a:schemeClr val="bg1"/>
          </a:solidFill>
          <a:latin typeface="+mn-lt"/>
          <a:ea typeface="Arial" panose="020B0604020202020204" pitchFamily="34" charset="0"/>
          <a:cs typeface="Arial" panose="020B0604020202020204" pitchFamily="34" charset="0"/>
        </a:defRPr>
      </a:lvl2pPr>
      <a:lvl3pPr marL="857250" indent="-169863" algn="l" defTabSz="914446" rtl="0" eaLnBrk="1" latinLnBrk="0" hangingPunct="1">
        <a:lnSpc>
          <a:spcPct val="100000"/>
        </a:lnSpc>
        <a:spcBef>
          <a:spcPts val="500"/>
        </a:spcBef>
        <a:buClrTx/>
        <a:buFont typeface="System Font Regular"/>
        <a:buChar char="–"/>
        <a:tabLst/>
        <a:defRPr sz="1600" b="0" i="0" kern="1200" baseline="0">
          <a:solidFill>
            <a:schemeClr val="bg1"/>
          </a:solidFill>
          <a:latin typeface="+mn-lt"/>
          <a:ea typeface="Arial" panose="020B0604020202020204" pitchFamily="34" charset="0"/>
          <a:cs typeface="Arial" panose="020B0604020202020204" pitchFamily="34" charset="0"/>
        </a:defRPr>
      </a:lvl3pPr>
      <a:lvl4pPr marL="1600280"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4pPr>
      <a:lvl5pPr marL="2057503"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28" userDrawn="1">
          <p15:clr>
            <a:srgbClr val="5ACBF0"/>
          </p15:clr>
        </p15:guide>
        <p15:guide id="8" pos="7152" userDrawn="1">
          <p15:clr>
            <a:srgbClr val="5ACBF0"/>
          </p15:clr>
        </p15:guide>
        <p15:guide id="9" orient="horz" pos="3888" userDrawn="1">
          <p15:clr>
            <a:srgbClr val="5ACBF0"/>
          </p15:clr>
        </p15:guide>
        <p15:guide id="10" orient="horz" pos="432" userDrawn="1">
          <p15:clr>
            <a:srgbClr val="5ACBF0"/>
          </p15:clr>
        </p15:guide>
        <p15:guide id="11" orient="horz" pos="864" userDrawn="1">
          <p15:clr>
            <a:srgbClr val="5ACBF0"/>
          </p15:clr>
        </p15:guide>
        <p15:guide id="12" orient="horz" pos="3744" userDrawn="1">
          <p15:clr>
            <a:srgbClr val="5ACBF0"/>
          </p15:clr>
        </p15:guide>
        <p15:guide id="13" orient="horz" pos="720"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A8C0442-2D36-5B8A-897E-3F545FB66DE9}"/>
              </a:ext>
            </a:extLst>
          </p:cNvPr>
          <p:cNvGraphicFramePr>
            <a:graphicFrameLocks noChangeAspect="1"/>
          </p:cNvGraphicFramePr>
          <p:nvPr userDrawn="1">
            <p:custDataLst>
              <p:tags r:id="rId7"/>
            </p:custDataLst>
            <p:extLst>
              <p:ext uri="{D42A27DB-BD31-4B8C-83A1-F6EECF244321}">
                <p14:modId xmlns:p14="http://schemas.microsoft.com/office/powerpoint/2010/main" val="150961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838200" y="1371601"/>
            <a:ext cx="10515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12" name="Title Placeholder 1"/>
          <p:cNvSpPr>
            <a:spLocks noGrp="1"/>
          </p:cNvSpPr>
          <p:nvPr>
            <p:ph type="title"/>
          </p:nvPr>
        </p:nvSpPr>
        <p:spPr>
          <a:xfrm>
            <a:off x="838200" y="685800"/>
            <a:ext cx="10515600" cy="457200"/>
          </a:xfrm>
          <a:prstGeom prst="rect">
            <a:avLst/>
          </a:prstGeom>
        </p:spPr>
        <p:txBody>
          <a:bodyPr vert="horz" lIns="0" tIns="0" rIns="0" bIns="0" rtlCol="0" anchor="ctr" anchorCtr="0">
            <a:normAutofit/>
          </a:bodyPr>
          <a:lstStyle/>
          <a:p>
            <a:pPr lvl="0"/>
            <a:r>
              <a:rPr lang="en-US" dirty="0"/>
              <a:t>Click to edit title</a:t>
            </a:r>
          </a:p>
        </p:txBody>
      </p:sp>
      <p:sp>
        <p:nvSpPr>
          <p:cNvPr id="13" name="Slide Number Placeholder 5">
            <a:extLst>
              <a:ext uri="{FF2B5EF4-FFF2-40B4-BE49-F238E27FC236}">
                <a16:creationId xmlns:a16="http://schemas.microsoft.com/office/drawing/2014/main" id="{279342E3-D8DF-1649-927C-3003EEFEA2D0}"/>
              </a:ext>
            </a:extLst>
          </p:cNvPr>
          <p:cNvSpPr>
            <a:spLocks noGrp="1"/>
          </p:cNvSpPr>
          <p:nvPr>
            <p:ph type="sldNum" sz="quarter" idx="4"/>
          </p:nvPr>
        </p:nvSpPr>
        <p:spPr>
          <a:xfrm>
            <a:off x="11534140" y="6421617"/>
            <a:ext cx="457200" cy="180352"/>
          </a:xfrm>
          <a:prstGeom prst="rect">
            <a:avLst/>
          </a:prstGeom>
        </p:spPr>
        <p:txBody>
          <a:bodyPr lIns="0" tIns="0" rIns="0" bIns="0" anchor="ctr"/>
          <a:lstStyle>
            <a:lvl1pPr algn="ctr">
              <a:defRPr sz="1000" b="1" i="0">
                <a:solidFill>
                  <a:schemeClr val="bg1"/>
                </a:solidFill>
                <a:latin typeface="+mn-lt"/>
                <a:cs typeface="Arial" panose="020B0604020202020204" pitchFamily="34" charset="0"/>
              </a:defRPr>
            </a:lvl1pPr>
          </a:lstStyle>
          <a:p>
            <a:fld id="{3DB5E446-421A-E746-A83E-D1D14D8D9CBB}" type="slidenum">
              <a:rPr lang="en-US" smtClean="0"/>
              <a:pPr/>
              <a:t>‹#›</a:t>
            </a:fld>
            <a:endParaRPr lang="en-US" dirty="0"/>
          </a:p>
        </p:txBody>
      </p:sp>
      <p:sp>
        <p:nvSpPr>
          <p:cNvPr id="14" name="Footer Placeholder 1">
            <a:extLst>
              <a:ext uri="{FF2B5EF4-FFF2-40B4-BE49-F238E27FC236}">
                <a16:creationId xmlns:a16="http://schemas.microsoft.com/office/drawing/2014/main" id="{AA211B5D-ADC8-8841-B525-8D87CF92D697}"/>
              </a:ext>
            </a:extLst>
          </p:cNvPr>
          <p:cNvSpPr>
            <a:spLocks noGrp="1"/>
          </p:cNvSpPr>
          <p:nvPr>
            <p:ph type="ftr" sz="quarter" idx="3"/>
          </p:nvPr>
        </p:nvSpPr>
        <p:spPr>
          <a:xfrm>
            <a:off x="3811987" y="6421618"/>
            <a:ext cx="4495800" cy="180351"/>
          </a:xfrm>
          <a:prstGeom prst="rect">
            <a:avLst/>
          </a:prstGeom>
        </p:spPr>
        <p:txBody>
          <a:bodyPr vert="horz" lIns="91440" tIns="45720" rIns="91440" bIns="45720" rtlCol="0" anchor="ctr"/>
          <a:lstStyle>
            <a:lvl1pPr algn="ctr">
              <a:defRPr sz="700" b="0" i="0">
                <a:solidFill>
                  <a:schemeClr val="bg1"/>
                </a:solidFill>
                <a:latin typeface="+mn-lt"/>
                <a:cs typeface="Arial" panose="020B0604020202020204" pitchFamily="34" charset="0"/>
              </a:defRPr>
            </a:lvl1pPr>
          </a:lstStyle>
          <a:p>
            <a:r>
              <a:rPr lang="en-US"/>
              <a:t>Copyright © project44 | Confidential</a:t>
            </a:r>
            <a:endParaRPr lang="en-US" dirty="0"/>
          </a:p>
        </p:txBody>
      </p:sp>
      <p:cxnSp>
        <p:nvCxnSpPr>
          <p:cNvPr id="15" name="Straight Connector 14">
            <a:extLst>
              <a:ext uri="{FF2B5EF4-FFF2-40B4-BE49-F238E27FC236}">
                <a16:creationId xmlns:a16="http://schemas.microsoft.com/office/drawing/2014/main" id="{6AF3DAD0-B529-AA4E-BCCD-B47426C2DB1B}"/>
              </a:ext>
            </a:extLst>
          </p:cNvPr>
          <p:cNvCxnSpPr>
            <a:cxnSpLocks/>
          </p:cNvCxnSpPr>
          <p:nvPr userDrawn="1"/>
        </p:nvCxnSpPr>
        <p:spPr>
          <a:xfrm flipH="1">
            <a:off x="0" y="6172200"/>
            <a:ext cx="12192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ED8394-19FA-8B43-87DA-69003389360B}"/>
              </a:ext>
            </a:extLst>
          </p:cNvPr>
          <p:cNvCxnSpPr>
            <a:cxnSpLocks/>
          </p:cNvCxnSpPr>
          <p:nvPr userDrawn="1"/>
        </p:nvCxnSpPr>
        <p:spPr>
          <a:xfrm>
            <a:off x="8382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C052C7-94B7-2745-8C3E-21EA5057C432}"/>
              </a:ext>
            </a:extLst>
          </p:cNvPr>
          <p:cNvCxnSpPr>
            <a:cxnSpLocks/>
          </p:cNvCxnSpPr>
          <p:nvPr userDrawn="1"/>
        </p:nvCxnSpPr>
        <p:spPr>
          <a:xfrm>
            <a:off x="11353800" y="6172200"/>
            <a:ext cx="0" cy="685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A54FE09-B06C-094D-9C6C-A1E538E30782}"/>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3055" y="6349055"/>
            <a:ext cx="332090" cy="332090"/>
          </a:xfrm>
          <a:prstGeom prst="rect">
            <a:avLst/>
          </a:prstGeom>
        </p:spPr>
      </p:pic>
    </p:spTree>
    <p:extLst>
      <p:ext uri="{BB962C8B-B14F-4D97-AF65-F5344CB8AC3E}">
        <p14:creationId xmlns:p14="http://schemas.microsoft.com/office/powerpoint/2010/main" val="401321219"/>
      </p:ext>
    </p:extLst>
  </p:cSld>
  <p:clrMap bg1="lt1" tx1="dk1" bg2="lt2" tx2="dk2" accent1="accent1" accent2="accent2" accent3="accent3" accent4="accent4" accent5="accent5" accent6="accent6" hlink="hlink" folHlink="folHlink"/>
  <p:sldLayoutIdLst>
    <p:sldLayoutId id="2147483836" r:id="rId1"/>
    <p:sldLayoutId id="2147483838" r:id="rId2"/>
    <p:sldLayoutId id="2147483837" r:id="rId3"/>
    <p:sldLayoutId id="2147483839" r:id="rId4"/>
    <p:sldLayoutId id="2147483835" r:id="rId5"/>
  </p:sldLayoutIdLst>
  <p:hf hdr="0" dt="0"/>
  <p:txStyles>
    <p:titleStyle>
      <a:lvl1pPr algn="l" defTabSz="914446" rtl="0" eaLnBrk="1" latinLnBrk="0" hangingPunct="1">
        <a:lnSpc>
          <a:spcPct val="90000"/>
        </a:lnSpc>
        <a:spcBef>
          <a:spcPct val="0"/>
        </a:spcBef>
        <a:buNone/>
        <a:defRPr lang="en-US" sz="3200" b="1" i="0" kern="1200" cap="none" spc="0" baseline="0" dirty="0">
          <a:solidFill>
            <a:schemeClr val="bg1"/>
          </a:solidFill>
          <a:latin typeface="+mj-lt"/>
          <a:ea typeface="Arial" panose="020B0604020202020204" pitchFamily="34" charset="0"/>
          <a:cs typeface="Arial" panose="020B0604020202020204" pitchFamily="34" charset="0"/>
        </a:defRPr>
      </a:lvl1pPr>
    </p:titleStyle>
    <p:bodyStyle>
      <a:lvl1pPr marL="0" indent="0" algn="l" defTabSz="914446" rtl="0" eaLnBrk="1" latinLnBrk="0" hangingPunct="1">
        <a:lnSpc>
          <a:spcPct val="100000"/>
        </a:lnSpc>
        <a:spcBef>
          <a:spcPts val="1600"/>
        </a:spcBef>
        <a:buClrTx/>
        <a:buFont typeface="Arial" panose="020B0604020202020204" pitchFamily="34" charset="0"/>
        <a:buNone/>
        <a:defRPr sz="2000" b="0" i="0" kern="1200" baseline="0">
          <a:solidFill>
            <a:schemeClr val="bg1"/>
          </a:solidFill>
          <a:latin typeface="+mn-lt"/>
          <a:ea typeface="Arial" panose="020B0604020202020204" pitchFamily="34" charset="0"/>
          <a:cs typeface="Arial" panose="020B0604020202020204" pitchFamily="34" charset="0"/>
        </a:defRPr>
      </a:lvl1pPr>
      <a:lvl2pPr marL="517525" indent="-169863" algn="l" defTabSz="914446" rtl="0" eaLnBrk="1" latinLnBrk="0" hangingPunct="1">
        <a:lnSpc>
          <a:spcPct val="100000"/>
        </a:lnSpc>
        <a:spcBef>
          <a:spcPts val="500"/>
        </a:spcBef>
        <a:buClrTx/>
        <a:buFont typeface="Arial"/>
        <a:buChar char="•"/>
        <a:tabLst/>
        <a:defRPr sz="1600" b="0" i="0" kern="1200" baseline="0">
          <a:solidFill>
            <a:schemeClr val="bg1"/>
          </a:solidFill>
          <a:latin typeface="+mn-lt"/>
          <a:ea typeface="Arial" panose="020B0604020202020204" pitchFamily="34" charset="0"/>
          <a:cs typeface="Arial" panose="020B0604020202020204" pitchFamily="34" charset="0"/>
        </a:defRPr>
      </a:lvl2pPr>
      <a:lvl3pPr marL="857250" indent="-169863" algn="l" defTabSz="914446" rtl="0" eaLnBrk="1" latinLnBrk="0" hangingPunct="1">
        <a:lnSpc>
          <a:spcPct val="100000"/>
        </a:lnSpc>
        <a:spcBef>
          <a:spcPts val="500"/>
        </a:spcBef>
        <a:buClrTx/>
        <a:buFont typeface="System Font Regular"/>
        <a:buChar char="–"/>
        <a:tabLst/>
        <a:defRPr sz="1600" b="0" i="0" kern="1200" baseline="0">
          <a:solidFill>
            <a:schemeClr val="bg1"/>
          </a:solidFill>
          <a:latin typeface="+mn-lt"/>
          <a:ea typeface="Arial" panose="020B0604020202020204" pitchFamily="34" charset="0"/>
          <a:cs typeface="Arial" panose="020B0604020202020204" pitchFamily="34" charset="0"/>
        </a:defRPr>
      </a:lvl3pPr>
      <a:lvl4pPr marL="1600280"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4pPr>
      <a:lvl5pPr marL="2057503" indent="-228611" algn="l" defTabSz="914446" rtl="0" eaLnBrk="1" latinLnBrk="0" hangingPunct="1">
        <a:lnSpc>
          <a:spcPct val="100000"/>
        </a:lnSpc>
        <a:spcBef>
          <a:spcPts val="500"/>
        </a:spcBef>
        <a:buClr>
          <a:schemeClr val="bg1">
            <a:lumMod val="65000"/>
          </a:schemeClr>
        </a:buClr>
        <a:buFont typeface="LucidaGrande" charset="0"/>
        <a:buChar char="→"/>
        <a:defRPr sz="1200" b="0" i="0" kern="1200">
          <a:solidFill>
            <a:schemeClr val="tx1"/>
          </a:solidFill>
          <a:latin typeface="+mn-lt"/>
          <a:ea typeface="Franklin Gothic Medium" charset="0"/>
          <a:cs typeface="Franklin Gothic Medium" charset="0"/>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28" userDrawn="1">
          <p15:clr>
            <a:srgbClr val="5ACBF0"/>
          </p15:clr>
        </p15:guide>
        <p15:guide id="8" pos="7152" userDrawn="1">
          <p15:clr>
            <a:srgbClr val="5ACBF0"/>
          </p15:clr>
        </p15:guide>
        <p15:guide id="9" orient="horz" pos="3888" userDrawn="1">
          <p15:clr>
            <a:srgbClr val="5ACBF0"/>
          </p15:clr>
        </p15:guide>
        <p15:guide id="10" orient="horz" pos="432" userDrawn="1">
          <p15:clr>
            <a:srgbClr val="5ACBF0"/>
          </p15:clr>
        </p15:guide>
        <p15:guide id="11" orient="horz" pos="864" userDrawn="1">
          <p15:clr>
            <a:srgbClr val="5ACBF0"/>
          </p15:clr>
        </p15:guide>
        <p15:guide id="12" orient="horz" pos="3744" userDrawn="1">
          <p15:clr>
            <a:srgbClr val="5ACBF0"/>
          </p15:clr>
        </p15:guide>
        <p15:guide id="13" orient="horz" pos="720"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tags" Target="../tags/tag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8.bin"/><Relationship Id="rId7" Type="http://schemas.openxmlformats.org/officeDocument/2006/relationships/image" Target="../media/image25.png"/><Relationship Id="rId2" Type="http://schemas.openxmlformats.org/officeDocument/2006/relationships/slideLayout" Target="../slideLayouts/slideLayout27.xml"/><Relationship Id="rId1" Type="http://schemas.openxmlformats.org/officeDocument/2006/relationships/tags" Target="../tags/tag8.xml"/><Relationship Id="rId6" Type="http://schemas.openxmlformats.org/officeDocument/2006/relationships/image" Target="../media/image24.png"/><Relationship Id="rId5" Type="http://schemas.openxmlformats.org/officeDocument/2006/relationships/hyperlink" Target="mailto:sam.trybalski@project44.com"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7.xml"/><Relationship Id="rId1" Type="http://schemas.openxmlformats.org/officeDocument/2006/relationships/tags" Target="../tags/tag9.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A440DA1-8233-64F2-8359-C838253BDCE9}"/>
              </a:ext>
            </a:extLst>
          </p:cNvPr>
          <p:cNvGraphicFramePr>
            <a:graphicFrameLocks noChangeAspect="1"/>
          </p:cNvGraphicFramePr>
          <p:nvPr>
            <p:custDataLst>
              <p:tags r:id="rId1"/>
            </p:custDataLst>
            <p:extLst>
              <p:ext uri="{D42A27DB-BD31-4B8C-83A1-F6EECF244321}">
                <p14:modId xmlns:p14="http://schemas.microsoft.com/office/powerpoint/2010/main" val="87434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D347B6FD-C431-4849-8D88-178B99DD096F}"/>
              </a:ext>
            </a:extLst>
          </p:cNvPr>
          <p:cNvSpPr>
            <a:spLocks noGrp="1"/>
          </p:cNvSpPr>
          <p:nvPr>
            <p:ph type="ftr" sz="quarter" idx="10"/>
          </p:nvPr>
        </p:nvSpPr>
        <p:spPr/>
        <p:txBody>
          <a:bodyPr/>
          <a:lstStyle/>
          <a:p>
            <a:r>
              <a:rPr lang="en-US"/>
              <a:t>Copyright © project44 | Confidential</a:t>
            </a:r>
            <a:endParaRPr lang="en-US" dirty="0"/>
          </a:p>
        </p:txBody>
      </p:sp>
      <p:sp>
        <p:nvSpPr>
          <p:cNvPr id="3" name="Slide Number Placeholder 2">
            <a:extLst>
              <a:ext uri="{FF2B5EF4-FFF2-40B4-BE49-F238E27FC236}">
                <a16:creationId xmlns:a16="http://schemas.microsoft.com/office/drawing/2014/main" id="{CDD0673F-6E15-0C42-9DCE-8C04C9279785}"/>
              </a:ext>
            </a:extLst>
          </p:cNvPr>
          <p:cNvSpPr>
            <a:spLocks noGrp="1"/>
          </p:cNvSpPr>
          <p:nvPr>
            <p:ph type="sldNum" sz="quarter" idx="11"/>
          </p:nvPr>
        </p:nvSpPr>
        <p:spPr/>
        <p:txBody>
          <a:bodyPr/>
          <a:lstStyle/>
          <a:p>
            <a:fld id="{3DB5E446-421A-E746-A83E-D1D14D8D9CBB}" type="slidenum">
              <a:rPr lang="en-US" smtClean="0"/>
              <a:pPr/>
              <a:t>1</a:t>
            </a:fld>
            <a:endParaRPr lang="en-US" dirty="0"/>
          </a:p>
        </p:txBody>
      </p:sp>
      <p:sp>
        <p:nvSpPr>
          <p:cNvPr id="4" name="Title 3">
            <a:extLst>
              <a:ext uri="{FF2B5EF4-FFF2-40B4-BE49-F238E27FC236}">
                <a16:creationId xmlns:a16="http://schemas.microsoft.com/office/drawing/2014/main" id="{297562C7-93C5-3242-AA5C-CC5686A287AA}"/>
              </a:ext>
            </a:extLst>
          </p:cNvPr>
          <p:cNvSpPr>
            <a:spLocks noGrp="1"/>
          </p:cNvSpPr>
          <p:nvPr>
            <p:ph type="ctrTitle"/>
          </p:nvPr>
        </p:nvSpPr>
        <p:spPr/>
        <p:txBody>
          <a:bodyPr vert="horz"/>
          <a:lstStyle/>
          <a:p>
            <a:r>
              <a:rPr lang="en-US" dirty="0"/>
              <a:t>Appointment Window Updates</a:t>
            </a:r>
          </a:p>
        </p:txBody>
      </p:sp>
      <p:sp>
        <p:nvSpPr>
          <p:cNvPr id="5" name="Subtitle 4">
            <a:extLst>
              <a:ext uri="{FF2B5EF4-FFF2-40B4-BE49-F238E27FC236}">
                <a16:creationId xmlns:a16="http://schemas.microsoft.com/office/drawing/2014/main" id="{DF830CC9-6EB9-EC49-8298-0BFC9ACE6D86}"/>
              </a:ext>
            </a:extLst>
          </p:cNvPr>
          <p:cNvSpPr>
            <a:spLocks noGrp="1"/>
          </p:cNvSpPr>
          <p:nvPr>
            <p:ph type="subTitle" idx="1"/>
          </p:nvPr>
        </p:nvSpPr>
        <p:spPr/>
        <p:txBody>
          <a:bodyPr/>
          <a:lstStyle/>
          <a:p>
            <a:r>
              <a:rPr lang="en-US" dirty="0"/>
              <a:t>AI Agent assisted workflow</a:t>
            </a:r>
          </a:p>
        </p:txBody>
      </p:sp>
    </p:spTree>
    <p:extLst>
      <p:ext uri="{BB962C8B-B14F-4D97-AF65-F5344CB8AC3E}">
        <p14:creationId xmlns:p14="http://schemas.microsoft.com/office/powerpoint/2010/main" val="94349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B69CB79-CC2C-F5FA-7939-31B0E5B50797}"/>
              </a:ext>
            </a:extLst>
          </p:cNvPr>
          <p:cNvGraphicFramePr>
            <a:graphicFrameLocks/>
          </p:cNvGraphicFramePr>
          <p:nvPr>
            <p:custDataLst>
              <p:tags r:id="rId1"/>
            </p:custDataLst>
            <p:extLst>
              <p:ext uri="{D42A27DB-BD31-4B8C-83A1-F6EECF244321}">
                <p14:modId xmlns:p14="http://schemas.microsoft.com/office/powerpoint/2010/main" val="3494597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6113C78B-1EBF-401F-B123-9283C63791BF}"/>
              </a:ext>
            </a:extLst>
          </p:cNvPr>
          <p:cNvSpPr>
            <a:spLocks noGrp="1"/>
          </p:cNvSpPr>
          <p:nvPr>
            <p:ph type="ftr" sz="quarter" idx="10"/>
          </p:nvPr>
        </p:nvSpPr>
        <p:spPr/>
        <p:txBody>
          <a:bodyPr/>
          <a:lstStyle/>
          <a:p>
            <a:r>
              <a:rPr lang="en-US"/>
              <a:t>Copyright © project44 | Confidential</a:t>
            </a:r>
          </a:p>
        </p:txBody>
      </p:sp>
      <p:sp>
        <p:nvSpPr>
          <p:cNvPr id="3" name="Slide Number Placeholder 2">
            <a:extLst>
              <a:ext uri="{FF2B5EF4-FFF2-40B4-BE49-F238E27FC236}">
                <a16:creationId xmlns:a16="http://schemas.microsoft.com/office/drawing/2014/main" id="{C3FC864B-CD96-44B2-BFAC-BF505F83F537}"/>
              </a:ext>
            </a:extLst>
          </p:cNvPr>
          <p:cNvSpPr>
            <a:spLocks noGrp="1"/>
          </p:cNvSpPr>
          <p:nvPr>
            <p:ph type="sldNum" sz="quarter" idx="11"/>
          </p:nvPr>
        </p:nvSpPr>
        <p:spPr/>
        <p:txBody>
          <a:bodyPr/>
          <a:lstStyle/>
          <a:p>
            <a:fld id="{3DB5E446-421A-E746-A83E-D1D14D8D9CBB}" type="slidenum">
              <a:rPr lang="en-US" smtClean="0"/>
              <a:pPr/>
              <a:t>2</a:t>
            </a:fld>
            <a:endParaRPr lang="en-US"/>
          </a:p>
        </p:txBody>
      </p:sp>
      <p:sp>
        <p:nvSpPr>
          <p:cNvPr id="6" name="Title 5">
            <a:extLst>
              <a:ext uri="{FF2B5EF4-FFF2-40B4-BE49-F238E27FC236}">
                <a16:creationId xmlns:a16="http://schemas.microsoft.com/office/drawing/2014/main" id="{AC8253C5-51B9-47EB-89A4-8CF976DDB108}"/>
              </a:ext>
            </a:extLst>
          </p:cNvPr>
          <p:cNvSpPr>
            <a:spLocks noGrp="1"/>
          </p:cNvSpPr>
          <p:nvPr>
            <p:ph type="title"/>
          </p:nvPr>
        </p:nvSpPr>
        <p:spPr>
          <a:xfrm>
            <a:off x="304800" y="685800"/>
            <a:ext cx="4191000" cy="4800600"/>
          </a:xfrm>
        </p:spPr>
        <p:txBody>
          <a:bodyPr vert="horz" anchor="t">
            <a:normAutofit/>
          </a:bodyPr>
          <a:lstStyle/>
          <a:p>
            <a:r>
              <a:rPr lang="en-US" sz="3300" dirty="0">
                <a:solidFill>
                  <a:schemeClr val="accent1"/>
                </a:solidFill>
                <a:latin typeface="Aptos Display" panose="020B0004020202020204" pitchFamily="34" charset="0"/>
              </a:rPr>
              <a:t>Appointment Windows</a:t>
            </a:r>
            <a:br>
              <a:rPr lang="en-US" dirty="0">
                <a:solidFill>
                  <a:schemeClr val="accent1"/>
                </a:solidFill>
                <a:latin typeface="Atlassian Sans"/>
              </a:rPr>
            </a:br>
            <a:br>
              <a:rPr lang="en-US" dirty="0">
                <a:solidFill>
                  <a:schemeClr val="accent1"/>
                </a:solidFill>
                <a:latin typeface="Atlassian Sans"/>
              </a:rPr>
            </a:br>
            <a:br>
              <a:rPr lang="en-US" dirty="0">
                <a:solidFill>
                  <a:schemeClr val="accent1"/>
                </a:solidFill>
                <a:latin typeface="Atlassian Sans"/>
              </a:rPr>
            </a:br>
            <a:br>
              <a:rPr lang="en-US" dirty="0">
                <a:solidFill>
                  <a:srgbClr val="292A2E"/>
                </a:solidFill>
                <a:latin typeface="Atlassian Sans"/>
              </a:rPr>
            </a:br>
            <a:r>
              <a:rPr lang="en-US" sz="1600" dirty="0">
                <a:solidFill>
                  <a:srgbClr val="292A2E"/>
                </a:solidFill>
                <a:latin typeface="+mn-lt"/>
              </a:rPr>
              <a:t>The p44 Decision Intelligence Platform relies on </a:t>
            </a:r>
            <a:r>
              <a:rPr lang="en-GB" sz="1600" dirty="0">
                <a:solidFill>
                  <a:srgbClr val="292A2E"/>
                </a:solidFill>
                <a:latin typeface="+mn-lt"/>
              </a:rPr>
              <a:t>accurate appointment windows to ensure data completeness and accuracy, and in turn the generation of accurate and precise ETAs.</a:t>
            </a:r>
            <a:br>
              <a:rPr lang="en-US" dirty="0">
                <a:solidFill>
                  <a:srgbClr val="292A2E"/>
                </a:solidFill>
                <a:latin typeface="+mn-lt"/>
              </a:rPr>
            </a:br>
            <a:endParaRPr lang="en-US" dirty="0">
              <a:latin typeface="+mn-lt"/>
            </a:endParaRPr>
          </a:p>
        </p:txBody>
      </p:sp>
      <p:sp>
        <p:nvSpPr>
          <p:cNvPr id="15" name="TextBox 14">
            <a:extLst>
              <a:ext uri="{FF2B5EF4-FFF2-40B4-BE49-F238E27FC236}">
                <a16:creationId xmlns:a16="http://schemas.microsoft.com/office/drawing/2014/main" id="{B6F86212-CFE1-8E0A-E1F8-24BC3E667441}"/>
              </a:ext>
            </a:extLst>
          </p:cNvPr>
          <p:cNvSpPr txBox="1"/>
          <p:nvPr/>
        </p:nvSpPr>
        <p:spPr>
          <a:xfrm>
            <a:off x="5181599" y="346888"/>
            <a:ext cx="6364663" cy="5897320"/>
          </a:xfrm>
          <a:prstGeom prst="rect">
            <a:avLst/>
          </a:prstGeom>
          <a:noFill/>
        </p:spPr>
        <p:txBody>
          <a:bodyPr wrap="square">
            <a:spAutoFit/>
          </a:bodyPr>
          <a:lstStyle/>
          <a:p>
            <a:pPr lvl="0">
              <a:lnSpc>
                <a:spcPct val="150000"/>
              </a:lnSpc>
            </a:pPr>
            <a:r>
              <a:rPr lang="en-US" sz="3300" b="1" dirty="0">
                <a:solidFill>
                  <a:schemeClr val="bg1"/>
                </a:solidFill>
                <a:latin typeface="Aptos Display" panose="020B0004020202020204" pitchFamily="34" charset="0"/>
                <a:cs typeface="Arial" panose="020B0604020202020204" pitchFamily="34" charset="0"/>
              </a:rPr>
              <a:t>However</a:t>
            </a:r>
            <a:endParaRPr lang="en-US" sz="1400" b="1" dirty="0">
              <a:solidFill>
                <a:schemeClr val="bg1"/>
              </a:solidFill>
            </a:endParaRPr>
          </a:p>
          <a:p>
            <a:pPr marL="285750" lvl="0" indent="-285750">
              <a:lnSpc>
                <a:spcPct val="150000"/>
              </a:lnSpc>
              <a:buFont typeface="Wingdings" panose="05000000000000000000" pitchFamily="2" charset="2"/>
              <a:buChar char="§"/>
            </a:pPr>
            <a:r>
              <a:rPr lang="en-US" sz="1400" b="1" dirty="0">
                <a:solidFill>
                  <a:schemeClr val="bg1"/>
                </a:solidFill>
              </a:rPr>
              <a:t>Appointment windows are often outdated, or misaligned with operational realities and result in:</a:t>
            </a:r>
          </a:p>
          <a:p>
            <a:pPr marL="742904" lvl="1" indent="-285750">
              <a:lnSpc>
                <a:spcPct val="150000"/>
              </a:lnSpc>
              <a:buFont typeface="Wingdings" panose="05000000000000000000" pitchFamily="2" charset="2"/>
              <a:buChar char="§"/>
            </a:pPr>
            <a:r>
              <a:rPr lang="en-US" sz="1400" b="1" dirty="0">
                <a:solidFill>
                  <a:schemeClr val="bg1"/>
                </a:solidFill>
              </a:rPr>
              <a:t>The creation of false exceptions and missed pickup/delivery risk</a:t>
            </a:r>
          </a:p>
          <a:p>
            <a:pPr marL="742904" lvl="1" indent="-285750">
              <a:lnSpc>
                <a:spcPct val="150000"/>
              </a:lnSpc>
              <a:buFont typeface="Wingdings" panose="05000000000000000000" pitchFamily="2" charset="2"/>
              <a:buChar char="§"/>
            </a:pPr>
            <a:r>
              <a:rPr lang="en-US" sz="1400" b="1" dirty="0">
                <a:solidFill>
                  <a:schemeClr val="bg1"/>
                </a:solidFill>
              </a:rPr>
              <a:t>Degradation of Visibility KPIs due to reduced data availability &amp; accuracy, reduced milestone availability &amp; accuracy, and reduced visibility in general</a:t>
            </a:r>
          </a:p>
          <a:p>
            <a:pPr marL="742904" lvl="1" indent="-285750">
              <a:lnSpc>
                <a:spcPct val="150000"/>
              </a:lnSpc>
              <a:buFont typeface="Wingdings" panose="05000000000000000000" pitchFamily="2" charset="2"/>
              <a:buChar char="§"/>
            </a:pPr>
            <a:r>
              <a:rPr lang="en-US" sz="1400" b="1" dirty="0">
                <a:solidFill>
                  <a:schemeClr val="bg1"/>
                </a:solidFill>
              </a:rPr>
              <a:t>Inaccurate ETAs</a:t>
            </a:r>
          </a:p>
          <a:p>
            <a:pPr marL="742904" lvl="1" indent="-285750">
              <a:lnSpc>
                <a:spcPct val="150000"/>
              </a:lnSpc>
              <a:buFont typeface="Wingdings" panose="05000000000000000000" pitchFamily="2" charset="2"/>
              <a:buChar char="§"/>
            </a:pPr>
            <a:r>
              <a:rPr lang="en-US" sz="1400" b="1" dirty="0">
                <a:solidFill>
                  <a:schemeClr val="bg1"/>
                </a:solidFill>
              </a:rPr>
              <a:t>Manual processing outside of Movement, negating the value of Movement as a source of truth.</a:t>
            </a:r>
          </a:p>
          <a:p>
            <a:pPr marL="285750" lvl="0" indent="-285750">
              <a:lnSpc>
                <a:spcPct val="150000"/>
              </a:lnSpc>
              <a:buFont typeface="Wingdings" panose="05000000000000000000" pitchFamily="2" charset="2"/>
              <a:buChar char="Ø"/>
            </a:pPr>
            <a:endParaRPr lang="en-US" sz="1400" b="1" dirty="0">
              <a:solidFill>
                <a:schemeClr val="bg1"/>
              </a:solidFill>
            </a:endParaRPr>
          </a:p>
          <a:p>
            <a:endParaRPr lang="en-US" sz="1400" b="1" dirty="0">
              <a:solidFill>
                <a:schemeClr val="bg1"/>
              </a:solidFill>
            </a:endParaRPr>
          </a:p>
          <a:p>
            <a:r>
              <a:rPr lang="en-US" sz="1400" b="1" dirty="0">
                <a:solidFill>
                  <a:schemeClr val="bg1"/>
                </a:solidFill>
              </a:rPr>
              <a:t>As a result, the systemic representation of the shipment often diverges from what is actually happening operationally.</a:t>
            </a:r>
          </a:p>
          <a:p>
            <a:endParaRPr lang="en-US" sz="1400" b="1" dirty="0">
              <a:solidFill>
                <a:schemeClr val="bg1"/>
              </a:solidFill>
            </a:endParaRPr>
          </a:p>
          <a:p>
            <a:r>
              <a:rPr lang="en-US" sz="1400" b="1" dirty="0">
                <a:solidFill>
                  <a:schemeClr val="bg1"/>
                </a:solidFill>
              </a:rPr>
              <a:t>Enabling carriers to update appointment windows closes the loop between operational reality and system representation, reducing false exceptions while measurably improving data quality and reliability.</a:t>
            </a:r>
          </a:p>
          <a:p>
            <a:pPr marL="285750" lvl="0" indent="-285750">
              <a:lnSpc>
                <a:spcPct val="150000"/>
              </a:lnSpc>
              <a:buFont typeface="Wingdings" panose="05000000000000000000" pitchFamily="2" charset="2"/>
              <a:buChar char="Ø"/>
            </a:pPr>
            <a:endParaRPr lang="en-US" sz="1500" b="1" dirty="0">
              <a:solidFill>
                <a:schemeClr val="bg1"/>
              </a:solidFill>
            </a:endParaRPr>
          </a:p>
        </p:txBody>
      </p:sp>
    </p:spTree>
    <p:extLst>
      <p:ext uri="{BB962C8B-B14F-4D97-AF65-F5344CB8AC3E}">
        <p14:creationId xmlns:p14="http://schemas.microsoft.com/office/powerpoint/2010/main" val="136271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4538A81-BDE2-F269-FFF1-17806AAD4C30}"/>
              </a:ext>
            </a:extLst>
          </p:cNvPr>
          <p:cNvGraphicFramePr>
            <a:graphicFrameLocks/>
          </p:cNvGraphicFramePr>
          <p:nvPr>
            <p:custDataLst>
              <p:tags r:id="rId1"/>
            </p:custDataLst>
            <p:extLst>
              <p:ext uri="{D42A27DB-BD31-4B8C-83A1-F6EECF244321}">
                <p14:modId xmlns:p14="http://schemas.microsoft.com/office/powerpoint/2010/main" val="1936043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92F4B94E-2A50-4B7B-9128-20A9EB6D656A}"/>
              </a:ext>
            </a:extLst>
          </p:cNvPr>
          <p:cNvCxnSpPr>
            <a:cxnSpLocks/>
          </p:cNvCxnSpPr>
          <p:nvPr/>
        </p:nvCxnSpPr>
        <p:spPr>
          <a:xfrm>
            <a:off x="6712665" y="585714"/>
            <a:ext cx="0" cy="62722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B333F60-994B-4CAA-A1D9-8A8E242D0DFD}"/>
              </a:ext>
            </a:extLst>
          </p:cNvPr>
          <p:cNvSpPr/>
          <p:nvPr/>
        </p:nvSpPr>
        <p:spPr>
          <a:xfrm>
            <a:off x="6350834" y="1299745"/>
            <a:ext cx="723663" cy="723663"/>
          </a:xfrm>
          <a:prstGeom prst="ellipse">
            <a:avLst/>
          </a:prstGeom>
          <a:solidFill>
            <a:srgbClr val="0072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Display" panose="020B0004020202020204" pitchFamily="34" charset="0"/>
                <a:ea typeface="Roboto Mono" panose="00000009000000000000" pitchFamily="49" charset="0"/>
              </a:rPr>
              <a:t>01</a:t>
            </a:r>
            <a:endParaRPr lang="en-US" sz="2000" dirty="0">
              <a:solidFill>
                <a:schemeClr val="bg1"/>
              </a:solidFill>
              <a:latin typeface="Aptos Display" panose="020B0004020202020204" pitchFamily="34" charset="0"/>
            </a:endParaRPr>
          </a:p>
        </p:txBody>
      </p:sp>
      <p:sp>
        <p:nvSpPr>
          <p:cNvPr id="34" name="Oval 33">
            <a:extLst>
              <a:ext uri="{FF2B5EF4-FFF2-40B4-BE49-F238E27FC236}">
                <a16:creationId xmlns:a16="http://schemas.microsoft.com/office/drawing/2014/main" id="{EAD918EE-CD68-4F0A-B47C-120EDFA9DF52}"/>
              </a:ext>
            </a:extLst>
          </p:cNvPr>
          <p:cNvSpPr/>
          <p:nvPr/>
        </p:nvSpPr>
        <p:spPr>
          <a:xfrm>
            <a:off x="6350834" y="3102433"/>
            <a:ext cx="723663" cy="723663"/>
          </a:xfrm>
          <a:prstGeom prst="ellipse">
            <a:avLst/>
          </a:prstGeom>
          <a:solidFill>
            <a:srgbClr val="0072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Display" panose="020B0004020202020204" pitchFamily="34" charset="0"/>
                <a:ea typeface="Roboto Mono" panose="00000009000000000000" pitchFamily="49" charset="0"/>
              </a:rPr>
              <a:t>02</a:t>
            </a:r>
            <a:endParaRPr lang="en-US" sz="2000" dirty="0">
              <a:solidFill>
                <a:schemeClr val="bg1"/>
              </a:solidFill>
              <a:latin typeface="Aptos Display" panose="020B0004020202020204" pitchFamily="34" charset="0"/>
            </a:endParaRPr>
          </a:p>
        </p:txBody>
      </p:sp>
      <p:sp>
        <p:nvSpPr>
          <p:cNvPr id="35" name="Oval 34">
            <a:extLst>
              <a:ext uri="{FF2B5EF4-FFF2-40B4-BE49-F238E27FC236}">
                <a16:creationId xmlns:a16="http://schemas.microsoft.com/office/drawing/2014/main" id="{BF7D21EA-E02C-4EC3-A960-66C45E3DDD4D}"/>
              </a:ext>
            </a:extLst>
          </p:cNvPr>
          <p:cNvSpPr/>
          <p:nvPr/>
        </p:nvSpPr>
        <p:spPr>
          <a:xfrm>
            <a:off x="6350834" y="4740400"/>
            <a:ext cx="723663" cy="723663"/>
          </a:xfrm>
          <a:prstGeom prst="ellipse">
            <a:avLst/>
          </a:prstGeom>
          <a:solidFill>
            <a:srgbClr val="0072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Display" panose="020B0004020202020204" pitchFamily="34" charset="0"/>
                <a:ea typeface="Roboto Mono" panose="00000009000000000000" pitchFamily="49" charset="0"/>
              </a:rPr>
              <a:t>03</a:t>
            </a:r>
            <a:endParaRPr lang="en-US" sz="2000" dirty="0">
              <a:solidFill>
                <a:schemeClr val="bg1"/>
              </a:solidFill>
              <a:latin typeface="Aptos Display" panose="020B0004020202020204" pitchFamily="34" charset="0"/>
            </a:endParaRPr>
          </a:p>
        </p:txBody>
      </p:sp>
      <p:sp>
        <p:nvSpPr>
          <p:cNvPr id="52" name="Content Placeholder 51">
            <a:extLst>
              <a:ext uri="{FF2B5EF4-FFF2-40B4-BE49-F238E27FC236}">
                <a16:creationId xmlns:a16="http://schemas.microsoft.com/office/drawing/2014/main" id="{82DC55F8-0B65-4C55-95A9-2F71B03CD939}"/>
              </a:ext>
            </a:extLst>
          </p:cNvPr>
          <p:cNvSpPr>
            <a:spLocks noGrp="1"/>
          </p:cNvSpPr>
          <p:nvPr>
            <p:ph sz="quarter" idx="13"/>
          </p:nvPr>
        </p:nvSpPr>
        <p:spPr>
          <a:xfrm>
            <a:off x="7212138" y="807439"/>
            <a:ext cx="4495055" cy="1614963"/>
          </a:xfrm>
        </p:spPr>
        <p:txBody>
          <a:bodyPr>
            <a:normAutofit/>
          </a:bodyPr>
          <a:lstStyle/>
          <a:p>
            <a:pPr>
              <a:lnSpc>
                <a:spcPct val="80000"/>
              </a:lnSpc>
            </a:pPr>
            <a:r>
              <a:rPr lang="en-US" sz="1400" dirty="0"/>
              <a:t>Send an email to </a:t>
            </a:r>
            <a:r>
              <a:rPr lang="en-US" sz="1400" dirty="0">
                <a:hlinkClick r:id="rId5">
                  <a:extLst>
                    <a:ext uri="{A12FA001-AC4F-418D-AE19-62706E023703}">
                      <ahyp:hlinkClr xmlns:ahyp="http://schemas.microsoft.com/office/drawing/2018/hyperlinkcolor" val="tx"/>
                    </a:ext>
                  </a:extLst>
                </a:hlinkClick>
              </a:rPr>
              <a:t>sam.trybalski@project44.com</a:t>
            </a:r>
            <a:r>
              <a:rPr lang="en-US" sz="1400" dirty="0"/>
              <a:t>, with Appointment Window Updates in the subject line, who will triage the incoming request. </a:t>
            </a:r>
          </a:p>
          <a:p>
            <a:pPr>
              <a:lnSpc>
                <a:spcPct val="80000"/>
              </a:lnSpc>
            </a:pPr>
            <a:r>
              <a:rPr lang="en-US" sz="1400" dirty="0"/>
              <a:t>The email must contain a completed CSV (enclosed) and a carrier ID in the body of the email.</a:t>
            </a:r>
          </a:p>
          <a:p>
            <a:pPr>
              <a:lnSpc>
                <a:spcPct val="80000"/>
              </a:lnSpc>
            </a:pPr>
            <a:r>
              <a:rPr lang="en-US" sz="1400" dirty="0"/>
              <a:t>Carrier IDs can be one of SCAC, DOT, MC, VAT or p44_EU</a:t>
            </a:r>
          </a:p>
          <a:p>
            <a:endParaRPr lang="en-US" dirty="0"/>
          </a:p>
          <a:p>
            <a:endParaRPr lang="en-US" sz="1100" dirty="0"/>
          </a:p>
        </p:txBody>
      </p:sp>
      <p:sp>
        <p:nvSpPr>
          <p:cNvPr id="54" name="Content Placeholder 53">
            <a:extLst>
              <a:ext uri="{FF2B5EF4-FFF2-40B4-BE49-F238E27FC236}">
                <a16:creationId xmlns:a16="http://schemas.microsoft.com/office/drawing/2014/main" id="{841B75CA-4FBB-4280-B824-33E14299A7BC}"/>
              </a:ext>
            </a:extLst>
          </p:cNvPr>
          <p:cNvSpPr>
            <a:spLocks noGrp="1"/>
          </p:cNvSpPr>
          <p:nvPr>
            <p:ph sz="quarter" idx="15"/>
          </p:nvPr>
        </p:nvSpPr>
        <p:spPr>
          <a:xfrm>
            <a:off x="7212138" y="2903921"/>
            <a:ext cx="4495051" cy="1174452"/>
          </a:xfrm>
        </p:spPr>
        <p:txBody>
          <a:bodyPr>
            <a:normAutofit fontScale="25000" lnSpcReduction="20000"/>
          </a:bodyPr>
          <a:lstStyle/>
          <a:p>
            <a:pPr algn="l"/>
            <a:r>
              <a:rPr lang="en-US" sz="5600" dirty="0"/>
              <a:t>Provided all data is present and correct, Sam will push the updates to the p44 APIs, updating the shipments contained in the CSV file. </a:t>
            </a:r>
          </a:p>
          <a:p>
            <a:pPr algn="l"/>
            <a:r>
              <a:rPr lang="en-US" sz="5600" dirty="0"/>
              <a:t>If Sam finds issues with the CSV or Carrier ID, he will respond to the user requesting the sender takes the necessary steps to resolve.</a:t>
            </a:r>
          </a:p>
          <a:p>
            <a:r>
              <a:rPr lang="en-US" sz="1100" dirty="0">
                <a:solidFill>
                  <a:schemeClr val="bg1"/>
                </a:solidFill>
                <a:latin typeface="Roboto" panose="02000000000000000000" pitchFamily="2" charset="0"/>
                <a:ea typeface="Roboto" panose="02000000000000000000" pitchFamily="2" charset="0"/>
              </a:rPr>
              <a:t>.</a:t>
            </a:r>
          </a:p>
          <a:p>
            <a:endParaRPr lang="en-US" sz="1100" dirty="0"/>
          </a:p>
        </p:txBody>
      </p:sp>
      <p:sp>
        <p:nvSpPr>
          <p:cNvPr id="29" name="Footer Placeholder 3">
            <a:extLst>
              <a:ext uri="{FF2B5EF4-FFF2-40B4-BE49-F238E27FC236}">
                <a16:creationId xmlns:a16="http://schemas.microsoft.com/office/drawing/2014/main" id="{F77417B8-4F56-4341-B8AC-4A47BADD834E}"/>
              </a:ext>
            </a:extLst>
          </p:cNvPr>
          <p:cNvSpPr>
            <a:spLocks noGrp="1"/>
          </p:cNvSpPr>
          <p:nvPr>
            <p:ph type="ftr" sz="quarter" idx="10"/>
          </p:nvPr>
        </p:nvSpPr>
        <p:spPr/>
        <p:txBody>
          <a:bodyPr/>
          <a:lstStyle/>
          <a:p>
            <a:r>
              <a:rPr lang="en-US"/>
              <a:t>Copyright © project44 | Confidential</a:t>
            </a:r>
          </a:p>
        </p:txBody>
      </p:sp>
      <p:sp>
        <p:nvSpPr>
          <p:cNvPr id="30" name="Slide Number Placeholder 2">
            <a:extLst>
              <a:ext uri="{FF2B5EF4-FFF2-40B4-BE49-F238E27FC236}">
                <a16:creationId xmlns:a16="http://schemas.microsoft.com/office/drawing/2014/main" id="{74821DD0-E6FD-4BD6-81E7-091E1FCBBEC4}"/>
              </a:ext>
            </a:extLst>
          </p:cNvPr>
          <p:cNvSpPr>
            <a:spLocks noGrp="1"/>
          </p:cNvSpPr>
          <p:nvPr>
            <p:ph type="sldNum" sz="quarter" idx="11"/>
          </p:nvPr>
        </p:nvSpPr>
        <p:spPr/>
        <p:txBody>
          <a:bodyPr/>
          <a:lstStyle/>
          <a:p>
            <a:fld id="{3DB5E446-421A-E746-A83E-D1D14D8D9CBB}" type="slidenum">
              <a:rPr lang="en-US" smtClean="0"/>
              <a:pPr/>
              <a:t>3</a:t>
            </a:fld>
            <a:endParaRPr lang="en-US"/>
          </a:p>
        </p:txBody>
      </p:sp>
      <p:sp>
        <p:nvSpPr>
          <p:cNvPr id="5" name="Title 4">
            <a:extLst>
              <a:ext uri="{FF2B5EF4-FFF2-40B4-BE49-F238E27FC236}">
                <a16:creationId xmlns:a16="http://schemas.microsoft.com/office/drawing/2014/main" id="{3E4F7AFD-BFE4-6B87-8495-025BBC43394B}"/>
              </a:ext>
            </a:extLst>
          </p:cNvPr>
          <p:cNvSpPr>
            <a:spLocks noGrp="1"/>
          </p:cNvSpPr>
          <p:nvPr>
            <p:ph type="title"/>
          </p:nvPr>
        </p:nvSpPr>
        <p:spPr>
          <a:xfrm>
            <a:off x="533402" y="107844"/>
            <a:ext cx="11125196" cy="457200"/>
          </a:xfrm>
        </p:spPr>
        <p:txBody>
          <a:bodyPr vert="horz">
            <a:noAutofit/>
          </a:bodyPr>
          <a:lstStyle/>
          <a:p>
            <a:r>
              <a:rPr lang="en-US" dirty="0">
                <a:latin typeface="Aptos Display" panose="020B0004020202020204" pitchFamily="34" charset="0"/>
                <a:ea typeface="Calibri" pitchFamily="34" charset="-122"/>
                <a:cs typeface="Calibri" pitchFamily="34" charset="-120"/>
              </a:rPr>
              <a:t>Ai Agent Assisted Appointment Window Updates</a:t>
            </a:r>
            <a:endParaRPr lang="en-US" dirty="0">
              <a:latin typeface="Aptos Display" panose="020B0004020202020204" pitchFamily="34" charset="0"/>
            </a:endParaRPr>
          </a:p>
        </p:txBody>
      </p:sp>
      <p:sp>
        <p:nvSpPr>
          <p:cNvPr id="17" name="Content Placeholder 16">
            <a:extLst>
              <a:ext uri="{FF2B5EF4-FFF2-40B4-BE49-F238E27FC236}">
                <a16:creationId xmlns:a16="http://schemas.microsoft.com/office/drawing/2014/main" id="{B7F84B53-BE80-E894-C8B5-C435580194A8}"/>
              </a:ext>
            </a:extLst>
          </p:cNvPr>
          <p:cNvSpPr>
            <a:spLocks noGrp="1"/>
          </p:cNvSpPr>
          <p:nvPr>
            <p:ph sz="quarter" idx="14"/>
          </p:nvPr>
        </p:nvSpPr>
        <p:spPr>
          <a:xfrm>
            <a:off x="7212139" y="5009592"/>
            <a:ext cx="4791324" cy="723663"/>
          </a:xfrm>
        </p:spPr>
        <p:txBody>
          <a:bodyPr>
            <a:normAutofit/>
          </a:bodyPr>
          <a:lstStyle/>
          <a:p>
            <a:r>
              <a:rPr lang="en-US" sz="1400" dirty="0"/>
              <a:t>Appointment Windows are updates on the shipment</a:t>
            </a:r>
          </a:p>
        </p:txBody>
      </p:sp>
      <p:pic>
        <p:nvPicPr>
          <p:cNvPr id="21" name="Picture 20">
            <a:extLst>
              <a:ext uri="{FF2B5EF4-FFF2-40B4-BE49-F238E27FC236}">
                <a16:creationId xmlns:a16="http://schemas.microsoft.com/office/drawing/2014/main" id="{B1EFBB7B-241C-1ECC-5E3B-19C729F28943}"/>
              </a:ext>
            </a:extLst>
          </p:cNvPr>
          <p:cNvPicPr>
            <a:picLocks noChangeAspect="1"/>
          </p:cNvPicPr>
          <p:nvPr/>
        </p:nvPicPr>
        <p:blipFill>
          <a:blip r:embed="rId6"/>
          <a:stretch>
            <a:fillRect/>
          </a:stretch>
        </p:blipFill>
        <p:spPr>
          <a:xfrm>
            <a:off x="1047206" y="721177"/>
            <a:ext cx="4793961" cy="1787486"/>
          </a:xfrm>
          <a:prstGeom prst="rect">
            <a:avLst/>
          </a:prstGeom>
        </p:spPr>
      </p:pic>
      <p:pic>
        <p:nvPicPr>
          <p:cNvPr id="23" name="Picture 22">
            <a:extLst>
              <a:ext uri="{FF2B5EF4-FFF2-40B4-BE49-F238E27FC236}">
                <a16:creationId xmlns:a16="http://schemas.microsoft.com/office/drawing/2014/main" id="{EAFA9F62-C339-BBC1-C118-45E0002ED189}"/>
              </a:ext>
            </a:extLst>
          </p:cNvPr>
          <p:cNvPicPr>
            <a:picLocks noChangeAspect="1"/>
          </p:cNvPicPr>
          <p:nvPr/>
        </p:nvPicPr>
        <p:blipFill>
          <a:blip r:embed="rId7"/>
          <a:stretch>
            <a:fillRect/>
          </a:stretch>
        </p:blipFill>
        <p:spPr>
          <a:xfrm>
            <a:off x="691127" y="3038186"/>
            <a:ext cx="5522066" cy="776074"/>
          </a:xfrm>
          <a:prstGeom prst="rect">
            <a:avLst/>
          </a:prstGeom>
        </p:spPr>
      </p:pic>
      <p:pic>
        <p:nvPicPr>
          <p:cNvPr id="31" name="Picture 30">
            <a:extLst>
              <a:ext uri="{FF2B5EF4-FFF2-40B4-BE49-F238E27FC236}">
                <a16:creationId xmlns:a16="http://schemas.microsoft.com/office/drawing/2014/main" id="{CCDEB2E8-58AE-837E-10B6-56F1965C0C2A}"/>
              </a:ext>
            </a:extLst>
          </p:cNvPr>
          <p:cNvPicPr>
            <a:picLocks noChangeAspect="1"/>
          </p:cNvPicPr>
          <p:nvPr/>
        </p:nvPicPr>
        <p:blipFill>
          <a:blip r:embed="rId8"/>
          <a:stretch>
            <a:fillRect/>
          </a:stretch>
        </p:blipFill>
        <p:spPr>
          <a:xfrm>
            <a:off x="1395038" y="4427987"/>
            <a:ext cx="4441816" cy="1359010"/>
          </a:xfrm>
          <a:prstGeom prst="rect">
            <a:avLst/>
          </a:prstGeom>
        </p:spPr>
      </p:pic>
    </p:spTree>
    <p:extLst>
      <p:ext uri="{BB962C8B-B14F-4D97-AF65-F5344CB8AC3E}">
        <p14:creationId xmlns:p14="http://schemas.microsoft.com/office/powerpoint/2010/main" val="93780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57A38-48D8-9F36-B023-F45DF4E6CCC1}"/>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3216764-4DC4-66E1-47B9-0E367172D106}"/>
              </a:ext>
            </a:extLst>
          </p:cNvPr>
          <p:cNvGraphicFramePr>
            <a:graphicFrameLocks/>
          </p:cNvGraphicFramePr>
          <p:nvPr>
            <p:custDataLst>
              <p:tags r:id="rId1"/>
            </p:custDataLst>
            <p:extLst>
              <p:ext uri="{D42A27DB-BD31-4B8C-83A1-F6EECF244321}">
                <p14:modId xmlns:p14="http://schemas.microsoft.com/office/powerpoint/2010/main" val="3362978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think-cell data - do not delete" hidden="1">
                        <a:extLst>
                          <a:ext uri="{FF2B5EF4-FFF2-40B4-BE49-F238E27FC236}">
                            <a16:creationId xmlns:a16="http://schemas.microsoft.com/office/drawing/2014/main" id="{B4538A81-BDE2-F269-FFF1-17806AAD4C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2" name="Content Placeholder 51">
            <a:extLst>
              <a:ext uri="{FF2B5EF4-FFF2-40B4-BE49-F238E27FC236}">
                <a16:creationId xmlns:a16="http://schemas.microsoft.com/office/drawing/2014/main" id="{FF5B7779-7E20-EED6-B43D-4B3DEE663937}"/>
              </a:ext>
            </a:extLst>
          </p:cNvPr>
          <p:cNvSpPr>
            <a:spLocks noGrp="1"/>
          </p:cNvSpPr>
          <p:nvPr>
            <p:ph sz="quarter" idx="13"/>
          </p:nvPr>
        </p:nvSpPr>
        <p:spPr>
          <a:xfrm>
            <a:off x="581998" y="807439"/>
            <a:ext cx="11125196" cy="5059961"/>
          </a:xfrm>
        </p:spPr>
        <p:txBody>
          <a:bodyPr>
            <a:noAutofit/>
          </a:bodyPr>
          <a:lstStyle/>
          <a:p>
            <a:pPr>
              <a:spcBef>
                <a:spcPts val="0"/>
              </a:spcBef>
            </a:pPr>
            <a:r>
              <a:rPr lang="en-US" sz="1050" dirty="0"/>
              <a:t>Q. How do I know appointment windows have been updated?</a:t>
            </a:r>
          </a:p>
          <a:p>
            <a:pPr>
              <a:spcBef>
                <a:spcPts val="0"/>
              </a:spcBef>
            </a:pPr>
            <a:r>
              <a:rPr lang="en-US" sz="1050" dirty="0"/>
              <a:t>A. If the CSV contains all required data and the Carrier ID is included in the email body, the file will be processed and confirmed to </a:t>
            </a:r>
            <a:r>
              <a:rPr lang="en-US" sz="1050"/>
              <a:t>the user by </a:t>
            </a:r>
            <a:r>
              <a:rPr lang="en-US" sz="1050" dirty="0"/>
              <a:t>Sam. </a:t>
            </a:r>
          </a:p>
          <a:p>
            <a:pPr>
              <a:spcBef>
                <a:spcPts val="0"/>
              </a:spcBef>
            </a:pPr>
            <a:r>
              <a:rPr lang="en-US" sz="1050" dirty="0"/>
              <a:t>    The updated appointment window will be reflected on the shipment record in Movement. </a:t>
            </a:r>
          </a:p>
          <a:p>
            <a:pPr>
              <a:spcBef>
                <a:spcPts val="0"/>
              </a:spcBef>
            </a:pPr>
            <a:r>
              <a:rPr lang="en-US" sz="1050" dirty="0"/>
              <a:t>    Sam does not have access to API responses, so is unable to confirm that all API criteria have been met, for example if the shipment ID does not exist in Movement.</a:t>
            </a:r>
          </a:p>
          <a:p>
            <a:pPr marL="228600" indent="-228600">
              <a:spcBef>
                <a:spcPts val="0"/>
              </a:spcBef>
              <a:buAutoNum type="alphaUcPeriod"/>
            </a:pPr>
            <a:endParaRPr lang="en-US" sz="1050" dirty="0"/>
          </a:p>
          <a:p>
            <a:pPr>
              <a:spcBef>
                <a:spcPts val="0"/>
              </a:spcBef>
            </a:pPr>
            <a:r>
              <a:rPr lang="en-US" sz="1050" dirty="0"/>
              <a:t>Q. How many shipments can I update at once?</a:t>
            </a:r>
          </a:p>
          <a:p>
            <a:pPr>
              <a:spcBef>
                <a:spcPts val="0"/>
              </a:spcBef>
            </a:pPr>
            <a:r>
              <a:rPr lang="en-US" sz="1050" dirty="0"/>
              <a:t>A. There is a limit of approx. 400 rows per email.</a:t>
            </a:r>
          </a:p>
          <a:p>
            <a:pPr marL="228600" indent="-228600">
              <a:spcBef>
                <a:spcPts val="0"/>
              </a:spcBef>
              <a:buAutoNum type="alphaUcPeriod"/>
            </a:pPr>
            <a:endParaRPr lang="en-US" sz="1050" dirty="0"/>
          </a:p>
          <a:p>
            <a:pPr>
              <a:spcBef>
                <a:spcPts val="0"/>
              </a:spcBef>
            </a:pPr>
            <a:r>
              <a:rPr lang="en-US" sz="1050" dirty="0"/>
              <a:t>Q. What is a </a:t>
            </a:r>
            <a:r>
              <a:rPr lang="en-GB" sz="1050" dirty="0"/>
              <a:t>P44_EU ID</a:t>
            </a:r>
            <a:r>
              <a:rPr lang="en-US" sz="1050" dirty="0"/>
              <a:t>?</a:t>
            </a:r>
          </a:p>
          <a:p>
            <a:pPr>
              <a:spcBef>
                <a:spcPts val="0"/>
              </a:spcBef>
            </a:pPr>
            <a:r>
              <a:rPr lang="en-US" sz="1050" dirty="0"/>
              <a:t>A. The </a:t>
            </a:r>
            <a:r>
              <a:rPr lang="en-GB" sz="1050" dirty="0"/>
              <a:t>P44_EU</a:t>
            </a:r>
            <a:r>
              <a:rPr lang="en-US" sz="1050" dirty="0"/>
              <a:t> is the unique shipment identifier generated by project44 upon signup and is available under my company</a:t>
            </a:r>
          </a:p>
          <a:p>
            <a:pPr>
              <a:spcBef>
                <a:spcPts val="0"/>
              </a:spcBef>
            </a:pPr>
            <a:endParaRPr lang="en-US" sz="1050" dirty="0"/>
          </a:p>
          <a:p>
            <a:pPr>
              <a:spcBef>
                <a:spcPts val="0"/>
              </a:spcBef>
            </a:pPr>
            <a:r>
              <a:rPr lang="en-US" sz="1050" dirty="0"/>
              <a:t>Q. What time-zone should I use?</a:t>
            </a:r>
          </a:p>
          <a:p>
            <a:pPr>
              <a:spcBef>
                <a:spcPts val="0"/>
              </a:spcBef>
            </a:pPr>
            <a:r>
              <a:rPr lang="en-US" sz="1050" dirty="0"/>
              <a:t>A. Use the local time-zone of the appointment location (Origin or Destination).</a:t>
            </a:r>
            <a:br>
              <a:rPr lang="en-US" sz="1050" dirty="0"/>
            </a:br>
            <a:r>
              <a:rPr lang="en-US" sz="1050" dirty="0"/>
              <a:t>     Ensure the time-zone aligns with the physical stop location to prevent incorrect ETA calculations. You can use IANA or ISO formats. City names are also accepted.</a:t>
            </a:r>
          </a:p>
          <a:p>
            <a:pPr>
              <a:spcBef>
                <a:spcPts val="0"/>
              </a:spcBef>
            </a:pPr>
            <a:endParaRPr lang="en-US" sz="1050" dirty="0"/>
          </a:p>
          <a:p>
            <a:pPr>
              <a:spcBef>
                <a:spcPts val="0"/>
              </a:spcBef>
            </a:pPr>
            <a:r>
              <a:rPr lang="en-US" sz="1050" dirty="0"/>
              <a:t>Q. Can I just update the Origin or Destination, or do I have to update all stops every time?</a:t>
            </a:r>
          </a:p>
          <a:p>
            <a:pPr>
              <a:spcBef>
                <a:spcPts val="0"/>
              </a:spcBef>
            </a:pPr>
            <a:r>
              <a:rPr lang="en-US" sz="1050" dirty="0"/>
              <a:t>A. You only need to update the specific stop that changed.</a:t>
            </a:r>
            <a:br>
              <a:rPr lang="en-US" sz="1050" dirty="0"/>
            </a:br>
            <a:r>
              <a:rPr lang="en-US" sz="1050" dirty="0"/>
              <a:t>     There is no requirement to resubmit all stops unless multiple appointment windows need revision.</a:t>
            </a:r>
          </a:p>
          <a:p>
            <a:pPr>
              <a:spcBef>
                <a:spcPts val="0"/>
              </a:spcBef>
            </a:pPr>
            <a:endParaRPr lang="en-US" sz="1050" dirty="0"/>
          </a:p>
          <a:p>
            <a:pPr>
              <a:spcBef>
                <a:spcPts val="0"/>
              </a:spcBef>
            </a:pPr>
            <a:r>
              <a:rPr lang="en-US" sz="1050" dirty="0"/>
              <a:t>Q. Where can I find the CSV template?</a:t>
            </a:r>
          </a:p>
          <a:p>
            <a:pPr>
              <a:spcBef>
                <a:spcPts val="0"/>
              </a:spcBef>
            </a:pPr>
            <a:r>
              <a:rPr lang="en-US" sz="1050" dirty="0"/>
              <a:t>A. The standardized CSV template is available through your project44 contact or shared documentation portal.</a:t>
            </a:r>
            <a:br>
              <a:rPr lang="en-US" sz="1050" dirty="0"/>
            </a:br>
            <a:r>
              <a:rPr lang="en-US" sz="1050" dirty="0"/>
              <a:t>     Always use the latest template version to avoid formatting errors.</a:t>
            </a:r>
          </a:p>
          <a:p>
            <a:pPr>
              <a:spcBef>
                <a:spcPts val="0"/>
              </a:spcBef>
            </a:pPr>
            <a:endParaRPr lang="en-US" sz="1050" dirty="0"/>
          </a:p>
          <a:p>
            <a:pPr>
              <a:spcBef>
                <a:spcPts val="0"/>
              </a:spcBef>
            </a:pPr>
            <a:r>
              <a:rPr lang="en-US" sz="1050" dirty="0"/>
              <a:t>Q. Can I update appointment windows in the past?</a:t>
            </a:r>
          </a:p>
          <a:p>
            <a:pPr>
              <a:spcBef>
                <a:spcPts val="0"/>
              </a:spcBef>
            </a:pPr>
            <a:r>
              <a:rPr lang="en-US" sz="1050" dirty="0"/>
              <a:t>A. No you are unable to update appointment windows that are in the past.</a:t>
            </a:r>
          </a:p>
          <a:p>
            <a:pPr>
              <a:spcBef>
                <a:spcPts val="0"/>
              </a:spcBef>
            </a:pPr>
            <a:endParaRPr lang="en-US" sz="1050" dirty="0"/>
          </a:p>
          <a:p>
            <a:pPr>
              <a:spcBef>
                <a:spcPts val="0"/>
              </a:spcBef>
            </a:pPr>
            <a:r>
              <a:rPr lang="en-US" sz="1050" dirty="0"/>
              <a:t>Q. Can Sam handle other requests or queries?</a:t>
            </a:r>
          </a:p>
          <a:p>
            <a:pPr>
              <a:spcBef>
                <a:spcPts val="0"/>
              </a:spcBef>
            </a:pPr>
            <a:r>
              <a:rPr lang="en-US" sz="1050" dirty="0"/>
              <a:t>A. Sam is designed to support structured workflow requests such as appointment window updates.</a:t>
            </a:r>
            <a:br>
              <a:rPr lang="en-US" sz="1050" dirty="0"/>
            </a:br>
            <a:r>
              <a:rPr lang="en-US" sz="1050" dirty="0"/>
              <a:t>    For unrelated operational issues, milestone sourcing, or exception handling, additional AI Agent workflows may apply and Sam will point you in the right direction</a:t>
            </a:r>
          </a:p>
          <a:p>
            <a:endParaRPr lang="en-US" sz="1000" dirty="0"/>
          </a:p>
          <a:p>
            <a:endParaRPr lang="en-US" sz="1000" dirty="0"/>
          </a:p>
          <a:p>
            <a:endParaRPr lang="en-US" sz="1000" dirty="0"/>
          </a:p>
        </p:txBody>
      </p:sp>
      <p:sp>
        <p:nvSpPr>
          <p:cNvPr id="29" name="Footer Placeholder 3">
            <a:extLst>
              <a:ext uri="{FF2B5EF4-FFF2-40B4-BE49-F238E27FC236}">
                <a16:creationId xmlns:a16="http://schemas.microsoft.com/office/drawing/2014/main" id="{97156C48-660A-16E7-85FA-C92D1DAF0341}"/>
              </a:ext>
            </a:extLst>
          </p:cNvPr>
          <p:cNvSpPr>
            <a:spLocks noGrp="1"/>
          </p:cNvSpPr>
          <p:nvPr>
            <p:ph type="ftr" sz="quarter" idx="10"/>
          </p:nvPr>
        </p:nvSpPr>
        <p:spPr/>
        <p:txBody>
          <a:bodyPr/>
          <a:lstStyle/>
          <a:p>
            <a:r>
              <a:rPr lang="en-US"/>
              <a:t>Copyright © project44 | Confidential</a:t>
            </a:r>
          </a:p>
        </p:txBody>
      </p:sp>
      <p:sp>
        <p:nvSpPr>
          <p:cNvPr id="30" name="Slide Number Placeholder 2">
            <a:extLst>
              <a:ext uri="{FF2B5EF4-FFF2-40B4-BE49-F238E27FC236}">
                <a16:creationId xmlns:a16="http://schemas.microsoft.com/office/drawing/2014/main" id="{6CF747E2-4DB4-1567-3CDC-AB6ABD98F57C}"/>
              </a:ext>
            </a:extLst>
          </p:cNvPr>
          <p:cNvSpPr>
            <a:spLocks noGrp="1"/>
          </p:cNvSpPr>
          <p:nvPr>
            <p:ph type="sldNum" sz="quarter" idx="11"/>
          </p:nvPr>
        </p:nvSpPr>
        <p:spPr/>
        <p:txBody>
          <a:bodyPr/>
          <a:lstStyle/>
          <a:p>
            <a:fld id="{3DB5E446-421A-E746-A83E-D1D14D8D9CBB}" type="slidenum">
              <a:rPr lang="en-US" smtClean="0"/>
              <a:pPr/>
              <a:t>4</a:t>
            </a:fld>
            <a:endParaRPr lang="en-US"/>
          </a:p>
        </p:txBody>
      </p:sp>
      <p:sp>
        <p:nvSpPr>
          <p:cNvPr id="5" name="Title 4">
            <a:extLst>
              <a:ext uri="{FF2B5EF4-FFF2-40B4-BE49-F238E27FC236}">
                <a16:creationId xmlns:a16="http://schemas.microsoft.com/office/drawing/2014/main" id="{8F20C64B-FED9-3805-907A-80C634196E9B}"/>
              </a:ext>
            </a:extLst>
          </p:cNvPr>
          <p:cNvSpPr>
            <a:spLocks noGrp="1"/>
          </p:cNvSpPr>
          <p:nvPr>
            <p:ph type="title"/>
          </p:nvPr>
        </p:nvSpPr>
        <p:spPr>
          <a:xfrm>
            <a:off x="533402" y="107844"/>
            <a:ext cx="11125196" cy="457200"/>
          </a:xfrm>
        </p:spPr>
        <p:txBody>
          <a:bodyPr vert="horz">
            <a:noAutofit/>
          </a:bodyPr>
          <a:lstStyle/>
          <a:p>
            <a:r>
              <a:rPr lang="en-US" dirty="0">
                <a:latin typeface="Aptos Display" panose="020B0004020202020204" pitchFamily="34" charset="0"/>
                <a:ea typeface="Calibri" pitchFamily="34" charset="-122"/>
                <a:cs typeface="Calibri" pitchFamily="34" charset="-120"/>
              </a:rPr>
              <a:t>FAQs</a:t>
            </a:r>
            <a:endParaRPr lang="en-US" dirty="0">
              <a:latin typeface="Aptos Display" panose="020B0004020202020204" pitchFamily="34" charset="0"/>
            </a:endParaRPr>
          </a:p>
        </p:txBody>
      </p:sp>
    </p:spTree>
    <p:extLst>
      <p:ext uri="{BB962C8B-B14F-4D97-AF65-F5344CB8AC3E}">
        <p14:creationId xmlns:p14="http://schemas.microsoft.com/office/powerpoint/2010/main" val="3668017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ic">
  <a:themeElements>
    <a:clrScheme name="p44 2021">
      <a:dk1>
        <a:srgbClr val="000000"/>
      </a:dk1>
      <a:lt1>
        <a:srgbClr val="FFFFFF"/>
      </a:lt1>
      <a:dk2>
        <a:srgbClr val="07456B"/>
      </a:dk2>
      <a:lt2>
        <a:srgbClr val="E6E6E6"/>
      </a:lt2>
      <a:accent1>
        <a:srgbClr val="0071EC"/>
      </a:accent1>
      <a:accent2>
        <a:srgbClr val="F8C622"/>
      </a:accent2>
      <a:accent3>
        <a:srgbClr val="969696"/>
      </a:accent3>
      <a:accent4>
        <a:srgbClr val="05A550"/>
      </a:accent4>
      <a:accent5>
        <a:srgbClr val="07456B"/>
      </a:accent5>
      <a:accent6>
        <a:srgbClr val="E98A2C"/>
      </a:accent6>
      <a:hlink>
        <a:srgbClr val="0071EB"/>
      </a:hlink>
      <a:folHlink>
        <a:srgbClr val="0071EA"/>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rgbClr val="969696"/>
          </a:solidFill>
        </a:ln>
      </a:spPr>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defPPr algn="ctr">
          <a:defRPr sz="1400" b="0" i="0" dirty="0">
            <a:solidFill>
              <a:schemeClr val="tx1"/>
            </a:solidFill>
            <a:ea typeface="Proxima Nova Rg" charset="0"/>
            <a:cs typeface="Proxima Nova Rg"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smtClean="0"/>
        </a:defPPr>
      </a:lstStyle>
    </a:txDef>
  </a:objectDefaults>
  <a:extraClrSchemeLst/>
  <a:extLst>
    <a:ext uri="{05A4C25C-085E-4340-85A3-A5531E510DB2}">
      <thm15:themeFamily xmlns:thm15="http://schemas.microsoft.com/office/thememl/2012/main" name="PPT_template_2022-05-10" id="{32CAD478-3983-3744-9B19-4A90B9B10806}" vid="{178CA954-727A-874A-87C6-2DC98CBA8AF6}"/>
    </a:ext>
  </a:extLst>
</a:theme>
</file>

<file path=ppt/theme/theme2.xml><?xml version="1.0" encoding="utf-8"?>
<a:theme xmlns:a="http://schemas.openxmlformats.org/drawingml/2006/main" name="Dividers">
  <a:themeElements>
    <a:clrScheme name="p44 2021">
      <a:dk1>
        <a:srgbClr val="000000"/>
      </a:dk1>
      <a:lt1>
        <a:srgbClr val="FFFFFF"/>
      </a:lt1>
      <a:dk2>
        <a:srgbClr val="07456B"/>
      </a:dk2>
      <a:lt2>
        <a:srgbClr val="E6E6E6"/>
      </a:lt2>
      <a:accent1>
        <a:srgbClr val="0071EC"/>
      </a:accent1>
      <a:accent2>
        <a:srgbClr val="F8C622"/>
      </a:accent2>
      <a:accent3>
        <a:srgbClr val="969696"/>
      </a:accent3>
      <a:accent4>
        <a:srgbClr val="05A550"/>
      </a:accent4>
      <a:accent5>
        <a:srgbClr val="07456B"/>
      </a:accent5>
      <a:accent6>
        <a:srgbClr val="E98A2C"/>
      </a:accent6>
      <a:hlink>
        <a:srgbClr val="0071EB"/>
      </a:hlink>
      <a:folHlink>
        <a:srgbClr val="0071EA"/>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rgbClr val="969696"/>
          </a:solidFill>
        </a:ln>
      </a:spPr>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defPPr algn="ctr">
          <a:defRPr sz="1400" b="0" i="0" dirty="0">
            <a:solidFill>
              <a:schemeClr val="tx1"/>
            </a:solidFill>
            <a:ea typeface="Proxima Nova Rg" charset="0"/>
            <a:cs typeface="Proxima Nova Rg"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smtClean="0"/>
        </a:defPPr>
      </a:lstStyle>
    </a:txDef>
  </a:objectDefaults>
  <a:extraClrSchemeLst/>
  <a:extLst>
    <a:ext uri="{05A4C25C-085E-4340-85A3-A5531E510DB2}">
      <thm15:themeFamily xmlns:thm15="http://schemas.microsoft.com/office/thememl/2012/main" name="PPT_template_2022-05-10" id="{32CAD478-3983-3744-9B19-4A90B9B10806}" vid="{BBA4C5B2-C453-514A-873B-D628E34A7C83}"/>
    </a:ext>
  </a:extLst>
</a:theme>
</file>

<file path=ppt/theme/theme3.xml><?xml version="1.0" encoding="utf-8"?>
<a:theme xmlns:a="http://schemas.openxmlformats.org/drawingml/2006/main" name="Screenshots">
  <a:themeElements>
    <a:clrScheme name="p44 2021">
      <a:dk1>
        <a:srgbClr val="000000"/>
      </a:dk1>
      <a:lt1>
        <a:srgbClr val="FFFFFF"/>
      </a:lt1>
      <a:dk2>
        <a:srgbClr val="07456B"/>
      </a:dk2>
      <a:lt2>
        <a:srgbClr val="E6E6E6"/>
      </a:lt2>
      <a:accent1>
        <a:srgbClr val="0071EC"/>
      </a:accent1>
      <a:accent2>
        <a:srgbClr val="F8C622"/>
      </a:accent2>
      <a:accent3>
        <a:srgbClr val="969696"/>
      </a:accent3>
      <a:accent4>
        <a:srgbClr val="05A550"/>
      </a:accent4>
      <a:accent5>
        <a:srgbClr val="07456B"/>
      </a:accent5>
      <a:accent6>
        <a:srgbClr val="E98A2C"/>
      </a:accent6>
      <a:hlink>
        <a:srgbClr val="0071EB"/>
      </a:hlink>
      <a:folHlink>
        <a:srgbClr val="0071EA"/>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rgbClr val="969696"/>
          </a:solidFill>
        </a:ln>
      </a:spPr>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defPPr algn="ctr">
          <a:defRPr sz="1400" b="0" i="0" dirty="0">
            <a:solidFill>
              <a:schemeClr val="tx1"/>
            </a:solidFill>
            <a:ea typeface="Proxima Nova Rg" charset="0"/>
            <a:cs typeface="Proxima Nova Rg"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smtClean="0"/>
        </a:defPPr>
      </a:lstStyle>
    </a:txDef>
  </a:objectDefaults>
  <a:extraClrSchemeLst/>
  <a:extLst>
    <a:ext uri="{05A4C25C-085E-4340-85A3-A5531E510DB2}">
      <thm15:themeFamily xmlns:thm15="http://schemas.microsoft.com/office/thememl/2012/main" name="PPT_template_2022-05-10" id="{32CAD478-3983-3744-9B19-4A90B9B10806}" vid="{3D153029-C348-FE40-87DE-6051180B9E56}"/>
    </a:ext>
  </a:extLst>
</a:theme>
</file>

<file path=ppt/theme/theme4.xml><?xml version="1.0" encoding="utf-8"?>
<a:theme xmlns:a="http://schemas.openxmlformats.org/drawingml/2006/main" name="Blue">
  <a:themeElements>
    <a:clrScheme name="p44 2021">
      <a:dk1>
        <a:srgbClr val="000000"/>
      </a:dk1>
      <a:lt1>
        <a:srgbClr val="FFFFFF"/>
      </a:lt1>
      <a:dk2>
        <a:srgbClr val="07456B"/>
      </a:dk2>
      <a:lt2>
        <a:srgbClr val="E6E6E6"/>
      </a:lt2>
      <a:accent1>
        <a:srgbClr val="0071EC"/>
      </a:accent1>
      <a:accent2>
        <a:srgbClr val="F8C622"/>
      </a:accent2>
      <a:accent3>
        <a:srgbClr val="969696"/>
      </a:accent3>
      <a:accent4>
        <a:srgbClr val="05A550"/>
      </a:accent4>
      <a:accent5>
        <a:srgbClr val="07456B"/>
      </a:accent5>
      <a:accent6>
        <a:srgbClr val="E98A2C"/>
      </a:accent6>
      <a:hlink>
        <a:srgbClr val="0071EB"/>
      </a:hlink>
      <a:folHlink>
        <a:srgbClr val="0071EA"/>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rgbClr val="969696"/>
          </a:solidFill>
        </a:ln>
      </a:spPr>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defPPr algn="ctr">
          <a:defRPr sz="1400" b="0" i="0" dirty="0">
            <a:solidFill>
              <a:schemeClr val="tx1"/>
            </a:solidFill>
            <a:ea typeface="Proxima Nova Rg" charset="0"/>
            <a:cs typeface="Proxima Nova Rg"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smtClean="0"/>
        </a:defPPr>
      </a:lstStyle>
    </a:txDef>
  </a:objectDefaults>
  <a:extraClrSchemeLst/>
  <a:extLst>
    <a:ext uri="{05A4C25C-085E-4340-85A3-A5531E510DB2}">
      <thm15:themeFamily xmlns:thm15="http://schemas.microsoft.com/office/thememl/2012/main" name="PPT_template_2022-05-10" id="{32CAD478-3983-3744-9B19-4A90B9B10806}" vid="{B2DD60CB-3C39-F147-82AD-4F3A679E1FA0}"/>
    </a:ext>
  </a:extLst>
</a:theme>
</file>

<file path=ppt/theme/theme5.xml><?xml version="1.0" encoding="utf-8"?>
<a:theme xmlns:a="http://schemas.openxmlformats.org/drawingml/2006/main" name="Titles">
  <a:themeElements>
    <a:clrScheme name="p44 2021">
      <a:dk1>
        <a:srgbClr val="000000"/>
      </a:dk1>
      <a:lt1>
        <a:srgbClr val="FFFFFF"/>
      </a:lt1>
      <a:dk2>
        <a:srgbClr val="07456B"/>
      </a:dk2>
      <a:lt2>
        <a:srgbClr val="E6E6E6"/>
      </a:lt2>
      <a:accent1>
        <a:srgbClr val="0071EC"/>
      </a:accent1>
      <a:accent2>
        <a:srgbClr val="F8C622"/>
      </a:accent2>
      <a:accent3>
        <a:srgbClr val="969696"/>
      </a:accent3>
      <a:accent4>
        <a:srgbClr val="05A550"/>
      </a:accent4>
      <a:accent5>
        <a:srgbClr val="07456B"/>
      </a:accent5>
      <a:accent6>
        <a:srgbClr val="E98A2C"/>
      </a:accent6>
      <a:hlink>
        <a:srgbClr val="0071EB"/>
      </a:hlink>
      <a:folHlink>
        <a:srgbClr val="0071EA"/>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rgbClr val="969696"/>
          </a:solidFill>
        </a:ln>
      </a:spPr>
      <a:bodyPr rot="0" spcFirstLastPara="0" vertOverflow="overflow" horzOverflow="overflow" vert="horz" wrap="square" lIns="91440" tIns="91440" rIns="91440" bIns="91440" numCol="1" spcCol="0" rtlCol="0" fromWordArt="0" anchor="ctr" anchorCtr="0" forceAA="0" compatLnSpc="1">
        <a:prstTxWarp prst="textNoShape">
          <a:avLst/>
        </a:prstTxWarp>
        <a:normAutofit/>
      </a:bodyPr>
      <a:lstStyle>
        <a:defPPr algn="ctr">
          <a:defRPr sz="1400" b="0" i="0" dirty="0">
            <a:solidFill>
              <a:schemeClr val="tx1"/>
            </a:solidFill>
            <a:ea typeface="Proxima Nova Rg" charset="0"/>
            <a:cs typeface="Proxima Nova Rg"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smtClean="0"/>
        </a:defPPr>
      </a:lstStyle>
    </a:txDef>
  </a:objectDefaults>
  <a:extraClrSchemeLst/>
  <a:extLst>
    <a:ext uri="{05A4C25C-085E-4340-85A3-A5531E510DB2}">
      <thm15:themeFamily xmlns:thm15="http://schemas.microsoft.com/office/thememl/2012/main" name="PPT_template_2022-05-10" id="{32CAD478-3983-3744-9B19-4A90B9B10806}" vid="{2A237D29-04C9-BD49-9468-AB2761EC3F5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7C63C3829774F8AC272B524244CAD" ma:contentTypeVersion="9" ma:contentTypeDescription="Create a new document." ma:contentTypeScope="" ma:versionID="2871f57b256b95548a4d5b78cbc05a28">
  <xsd:schema xmlns:xsd="http://www.w3.org/2001/XMLSchema" xmlns:xs="http://www.w3.org/2001/XMLSchema" xmlns:p="http://schemas.microsoft.com/office/2006/metadata/properties" xmlns:ns2="b1d50e5d-3bfb-4513-962c-a68bacbb2344" xmlns:ns3="59b573f2-ee31-4cf0-8862-36b5603886bd" targetNamespace="http://schemas.microsoft.com/office/2006/metadata/properties" ma:root="true" ma:fieldsID="46b37bf5480c7fcd0620050919d13ed6" ns2:_="" ns3:_="">
    <xsd:import namespace="b1d50e5d-3bfb-4513-962c-a68bacbb2344"/>
    <xsd:import namespace="59b573f2-ee31-4cf0-8862-36b5603886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50e5d-3bfb-4513-962c-a68bacbb2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500d40-1ffd-466e-bb9f-8e3c2925058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573f2-ee31-4cf0-8862-36b5603886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200aada-836c-4353-be36-cf8c24a3ab6a}" ma:internalName="TaxCatchAll" ma:showField="CatchAllData" ma:web="59b573f2-ee31-4cf0-8862-36b5603886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b573f2-ee31-4cf0-8862-36b5603886bd" xsi:nil="true"/>
    <lcf76f155ced4ddcb4097134ff3c332f xmlns="b1d50e5d-3bfb-4513-962c-a68bacbb23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31914-77DB-452B-A402-936E67080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50e5d-3bfb-4513-962c-a68bacbb2344"/>
    <ds:schemaRef ds:uri="59b573f2-ee31-4cf0-8862-36b560388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1DC06-760F-463B-BED0-E7E9E32466AA}">
  <ds:schemaRefs>
    <ds:schemaRef ds:uri="http://schemas.microsoft.com/office/2006/metadata/properties"/>
    <ds:schemaRef ds:uri="e2757b67-1ca8-4f67-bf08-1dcb337ec5f9"/>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b897dc0-66c2-4b48-aeae-156c5415adba"/>
    <ds:schemaRef ds:uri="http://purl.org/dc/dcmitype/"/>
    <ds:schemaRef ds:uri="3c626361-f80f-420e-841d-4eadd3641c34"/>
    <ds:schemaRef ds:uri="7b8343c0-f3cf-4f51-94f5-0f95ed9b43c2"/>
    <ds:schemaRef ds:uri="59b573f2-ee31-4cf0-8862-36b5603886bd"/>
    <ds:schemaRef ds:uri="b1d50e5d-3bfb-4513-962c-a68bacbb2344"/>
  </ds:schemaRefs>
</ds:datastoreItem>
</file>

<file path=customXml/itemProps3.xml><?xml version="1.0" encoding="utf-8"?>
<ds:datastoreItem xmlns:ds="http://schemas.openxmlformats.org/officeDocument/2006/customXml" ds:itemID="{C0841C1F-3936-4A0C-8B5C-B397B6E47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PPT_template_2022-05-10</Template>
  <TotalTime>432</TotalTime>
  <Words>699</Words>
  <Application>Microsoft Office PowerPoint</Application>
  <PresentationFormat>Widescreen</PresentationFormat>
  <Paragraphs>60</Paragraphs>
  <Slides>4</Slides>
  <Notes>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4</vt:i4>
      </vt:variant>
    </vt:vector>
  </HeadingPairs>
  <TitlesOfParts>
    <vt:vector size="19" baseType="lpstr">
      <vt:lpstr>Aptos Display</vt:lpstr>
      <vt:lpstr>Arial</vt:lpstr>
      <vt:lpstr>Arial Black</vt:lpstr>
      <vt:lpstr>Atlassian Sans</vt:lpstr>
      <vt:lpstr>LucidaGrande</vt:lpstr>
      <vt:lpstr>Proxima Nova Rg</vt:lpstr>
      <vt:lpstr>Roboto</vt:lpstr>
      <vt:lpstr>System Font Regular</vt:lpstr>
      <vt:lpstr>Wingdings</vt:lpstr>
      <vt:lpstr>Basic</vt:lpstr>
      <vt:lpstr>Dividers</vt:lpstr>
      <vt:lpstr>Screenshots</vt:lpstr>
      <vt:lpstr>Blue</vt:lpstr>
      <vt:lpstr>Titles</vt:lpstr>
      <vt:lpstr>think-cell Slide</vt:lpstr>
      <vt:lpstr>Appointment Window Updates</vt:lpstr>
      <vt:lpstr>Appointment Windows    The p44 Decision Intelligence Platform relies on accurate appointment windows to ensure data completeness and accuracy, and in turn the generation of accurate and precise ETAs. </vt:lpstr>
      <vt:lpstr>Ai Agent Assisted Appointment Window Updates</vt:lpstr>
      <vt:lpstr>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Arthur</dc:creator>
  <cp:lastModifiedBy>Mark Arthur</cp:lastModifiedBy>
  <cp:revision>1</cp:revision>
  <cp:lastPrinted>2021-10-19T21:58:54Z</cp:lastPrinted>
  <dcterms:created xsi:type="dcterms:W3CDTF">2026-02-12T08:35:12Z</dcterms:created>
  <dcterms:modified xsi:type="dcterms:W3CDTF">2026-05-11T08:29:04Z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0x010100F4F7C63C3829774F8AC272B524244CAD</vt:lpwstr>
  </property>
  <property fmtid="{D5CDD505-2E9C-101B-9397-08002B2CF9AE}" pid="3" name="ComplianceAssetId">
    <vt:lpwstr/>
  </property>
  <property fmtid="{D5CDD505-2E9C-101B-9397-08002B2CF9AE}" pid="4" name="_ExtendedDescription">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Order">
    <vt:r8>990700</vt:r8>
  </property>
  <property fmtid="{D5CDD505-2E9C-101B-9397-08002B2CF9AE}" pid="9" name="TriggerFlowInfo">
    <vt:lpwstr/>
  </property>
</Properties>
</file>